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17" r:id="rId5"/>
    <p:sldId id="318" r:id="rId6"/>
    <p:sldId id="315" r:id="rId7"/>
    <p:sldId id="316" r:id="rId8"/>
    <p:sldId id="314" r:id="rId9"/>
    <p:sldId id="309" r:id="rId10"/>
    <p:sldId id="308" r:id="rId11"/>
    <p:sldId id="310" r:id="rId12"/>
    <p:sldId id="307" r:id="rId13"/>
    <p:sldId id="311" r:id="rId14"/>
    <p:sldId id="313" r:id="rId15"/>
    <p:sldId id="300" r:id="rId16"/>
    <p:sldId id="302" r:id="rId17"/>
    <p:sldId id="298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95D8766B-7E4A-46DD-96D9-483DBE022E7B}">
          <p14:sldIdLst>
            <p14:sldId id="317"/>
            <p14:sldId id="318"/>
            <p14:sldId id="315"/>
            <p14:sldId id="316"/>
            <p14:sldId id="314"/>
            <p14:sldId id="309"/>
            <p14:sldId id="308"/>
            <p14:sldId id="310"/>
            <p14:sldId id="307"/>
            <p14:sldId id="311"/>
            <p14:sldId id="313"/>
          </p14:sldIdLst>
        </p14:section>
        <p14:section name="テンプレート" id="{E599539C-B51D-4FE4-A517-869C63C22E84}">
          <p14:sldIdLst>
            <p14:sldId id="300"/>
            <p14:sldId id="302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2E5B96"/>
    <a:srgbClr val="D2D2D2"/>
    <a:srgbClr val="C03936"/>
    <a:srgbClr val="F8F8F8"/>
    <a:srgbClr val="FFFFFF"/>
    <a:srgbClr val="000000"/>
    <a:srgbClr val="DFDFDF"/>
    <a:srgbClr val="FBE5D6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51C805-A40A-4865-87CC-F0628B3776CF}" v="54" dt="2021-11-26T06:16:51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伊藤 夏輝" userId="289bfb99674561fa" providerId="LiveId" clId="{8251C805-A40A-4865-87CC-F0628B3776CF}"/>
    <pc:docChg chg="undo custSel addSld modSld">
      <pc:chgData name="伊藤 夏輝" userId="289bfb99674561fa" providerId="LiveId" clId="{8251C805-A40A-4865-87CC-F0628B3776CF}" dt="2021-11-26T06:17:21.201" v="2004" actId="1076"/>
      <pc:docMkLst>
        <pc:docMk/>
      </pc:docMkLst>
      <pc:sldChg chg="addSp delSp modSp add mod">
        <pc:chgData name="伊藤 夏輝" userId="289bfb99674561fa" providerId="LiveId" clId="{8251C805-A40A-4865-87CC-F0628B3776CF}" dt="2021-11-21T15:49:01.761" v="1943" actId="20577"/>
        <pc:sldMkLst>
          <pc:docMk/>
          <pc:sldMk cId="1357220240" sldId="317"/>
        </pc:sldMkLst>
        <pc:spChg chg="add mod">
          <ac:chgData name="伊藤 夏輝" userId="289bfb99674561fa" providerId="LiveId" clId="{8251C805-A40A-4865-87CC-F0628B3776CF}" dt="2021-11-21T15:47:33.196" v="1829" actId="1076"/>
          <ac:spMkLst>
            <pc:docMk/>
            <pc:sldMk cId="1357220240" sldId="317"/>
            <ac:spMk id="2" creationId="{FFD4091A-184C-4C5B-BD8F-5DCA1B637198}"/>
          </ac:spMkLst>
        </pc:spChg>
        <pc:spChg chg="mod">
          <ac:chgData name="伊藤 夏輝" userId="289bfb99674561fa" providerId="LiveId" clId="{8251C805-A40A-4865-87CC-F0628B3776CF}" dt="2021-11-20T23:26:01.253" v="19" actId="20577"/>
          <ac:spMkLst>
            <pc:docMk/>
            <pc:sldMk cId="1357220240" sldId="317"/>
            <ac:spMk id="4" creationId="{2B61A5A0-94BF-4998-8B9C-2A7D26AFF253}"/>
          </ac:spMkLst>
        </pc:spChg>
        <pc:spChg chg="add mod">
          <ac:chgData name="伊藤 夏輝" userId="289bfb99674561fa" providerId="LiveId" clId="{8251C805-A40A-4865-87CC-F0628B3776CF}" dt="2021-11-20T23:38:00.583" v="188" actId="20577"/>
          <ac:spMkLst>
            <pc:docMk/>
            <pc:sldMk cId="1357220240" sldId="317"/>
            <ac:spMk id="5" creationId="{FA150D18-4303-48ED-B59C-4A683EFBD613}"/>
          </ac:spMkLst>
        </pc:spChg>
        <pc:spChg chg="add mod">
          <ac:chgData name="伊藤 夏輝" userId="289bfb99674561fa" providerId="LiveId" clId="{8251C805-A40A-4865-87CC-F0628B3776CF}" dt="2021-11-21T15:47:33.196" v="1829" actId="1076"/>
          <ac:spMkLst>
            <pc:docMk/>
            <pc:sldMk cId="1357220240" sldId="317"/>
            <ac:spMk id="6" creationId="{AA629B04-0F5F-481B-A1F7-CBFBD1FE8C72}"/>
          </ac:spMkLst>
        </pc:spChg>
        <pc:spChg chg="add mod">
          <ac:chgData name="伊藤 夏輝" userId="289bfb99674561fa" providerId="LiveId" clId="{8251C805-A40A-4865-87CC-F0628B3776CF}" dt="2021-11-21T15:47:37.064" v="1830" actId="1076"/>
          <ac:spMkLst>
            <pc:docMk/>
            <pc:sldMk cId="1357220240" sldId="317"/>
            <ac:spMk id="7" creationId="{933BF55D-2177-4FFB-A162-DC4A655A066E}"/>
          </ac:spMkLst>
        </pc:spChg>
        <pc:spChg chg="add del mod or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8" creationId="{D29805AA-2186-44D0-8F8A-C8D064981E86}"/>
          </ac:spMkLst>
        </pc:spChg>
        <pc:spChg chg="add del">
          <ac:chgData name="伊藤 夏輝" userId="289bfb99674561fa" providerId="LiveId" clId="{8251C805-A40A-4865-87CC-F0628B3776CF}" dt="2021-11-21T00:38:41.322" v="226" actId="11529"/>
          <ac:spMkLst>
            <pc:docMk/>
            <pc:sldMk cId="1357220240" sldId="317"/>
            <ac:spMk id="11" creationId="{798F59F7-BF3E-4772-9C1D-E00EACFC3B2C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2" creationId="{68270642-220B-4138-8223-A55ADC30D08D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3" creationId="{5B855BA3-A1FF-4BA1-8F22-97325C890DD8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4" creationId="{68EE94F1-C2FD-47FF-88F8-2ADD4683E24D}"/>
          </ac:spMkLst>
        </pc:spChg>
        <pc:spChg chg="add del mod">
          <ac:chgData name="伊藤 夏輝" userId="289bfb99674561fa" providerId="LiveId" clId="{8251C805-A40A-4865-87CC-F0628B3776CF}" dt="2021-11-21T15:02:21.250" v="1264" actId="478"/>
          <ac:spMkLst>
            <pc:docMk/>
            <pc:sldMk cId="1357220240" sldId="317"/>
            <ac:spMk id="15" creationId="{4C741553-5687-4BF6-B1A7-82CF8B52CD16}"/>
          </ac:spMkLst>
        </pc:spChg>
        <pc:spChg chg="add mod">
          <ac:chgData name="伊藤 夏輝" userId="289bfb99674561fa" providerId="LiveId" clId="{8251C805-A40A-4865-87CC-F0628B3776CF}" dt="2021-11-21T15:49:01.761" v="1943" actId="20577"/>
          <ac:spMkLst>
            <pc:docMk/>
            <pc:sldMk cId="1357220240" sldId="317"/>
            <ac:spMk id="16" creationId="{F593BA18-F09C-41AF-8FB4-D48CF428B561}"/>
          </ac:spMkLst>
        </pc:spChg>
        <pc:graphicFrameChg chg="del">
          <ac:chgData name="伊藤 夏輝" userId="289bfb99674561fa" providerId="LiveId" clId="{8251C805-A40A-4865-87CC-F0628B3776CF}" dt="2021-11-20T23:25:52.769" v="1" actId="478"/>
          <ac:graphicFrameMkLst>
            <pc:docMk/>
            <pc:sldMk cId="1357220240" sldId="317"/>
            <ac:graphicFrameMk id="9" creationId="{56346F63-755F-419B-9188-19BE97BE0B1D}"/>
          </ac:graphicFrameMkLst>
        </pc:graphicFrameChg>
        <pc:picChg chg="add del mod">
          <ac:chgData name="伊藤 夏輝" userId="289bfb99674561fa" providerId="LiveId" clId="{8251C805-A40A-4865-87CC-F0628B3776CF}" dt="2021-11-21T15:02:21.250" v="1264" actId="478"/>
          <ac:picMkLst>
            <pc:docMk/>
            <pc:sldMk cId="1357220240" sldId="317"/>
            <ac:picMk id="10" creationId="{238A2215-3365-43B6-893A-4FA4162682D9}"/>
          </ac:picMkLst>
        </pc:picChg>
      </pc:sldChg>
      <pc:sldChg chg="addSp delSp modSp add mod modTransition delAnim modAnim">
        <pc:chgData name="伊藤 夏輝" userId="289bfb99674561fa" providerId="LiveId" clId="{8251C805-A40A-4865-87CC-F0628B3776CF}" dt="2021-11-21T15:45:01.126" v="1828" actId="20577"/>
        <pc:sldMkLst>
          <pc:docMk/>
          <pc:sldMk cId="199014745" sldId="318"/>
        </pc:sldMkLst>
        <pc:spChg chg="del">
          <ac:chgData name="伊藤 夏輝" userId="289bfb99674561fa" providerId="LiveId" clId="{8251C805-A40A-4865-87CC-F0628B3776CF}" dt="2021-11-21T14:16:35.084" v="341" actId="478"/>
          <ac:spMkLst>
            <pc:docMk/>
            <pc:sldMk cId="199014745" sldId="318"/>
            <ac:spMk id="2" creationId="{FFD4091A-184C-4C5B-BD8F-5DCA1B637198}"/>
          </ac:spMkLst>
        </pc:spChg>
        <pc:spChg chg="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5" creationId="{FA150D18-4303-48ED-B59C-4A683EFBD613}"/>
          </ac:spMkLst>
        </pc:spChg>
        <pc:spChg chg="del">
          <ac:chgData name="伊藤 夏輝" userId="289bfb99674561fa" providerId="LiveId" clId="{8251C805-A40A-4865-87CC-F0628B3776CF}" dt="2021-11-21T14:16:35.084" v="341" actId="478"/>
          <ac:spMkLst>
            <pc:docMk/>
            <pc:sldMk cId="199014745" sldId="318"/>
            <ac:spMk id="6" creationId="{AA629B04-0F5F-481B-A1F7-CBFBD1FE8C72}"/>
          </ac:spMkLst>
        </pc:spChg>
        <pc:spChg chg="del">
          <ac:chgData name="伊藤 夏輝" userId="289bfb99674561fa" providerId="LiveId" clId="{8251C805-A40A-4865-87CC-F0628B3776CF}" dt="2021-11-21T14:16:36.209" v="342" actId="478"/>
          <ac:spMkLst>
            <pc:docMk/>
            <pc:sldMk cId="199014745" sldId="318"/>
            <ac:spMk id="7" creationId="{933BF55D-2177-4FFB-A162-DC4A655A066E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8" creationId="{D29805AA-2186-44D0-8F8A-C8D064981E86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1" creationId="{53F97E08-4B6C-429B-97B3-9F9BE4480C1F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2" creationId="{68270642-220B-4138-8223-A55ADC30D08D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3" creationId="{5B855BA3-A1FF-4BA1-8F22-97325C890DD8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4" creationId="{68EE94F1-C2FD-47FF-88F8-2ADD4683E24D}"/>
          </ac:spMkLst>
        </pc:spChg>
        <pc:spChg chg="mod">
          <ac:chgData name="伊藤 夏輝" userId="289bfb99674561fa" providerId="LiveId" clId="{8251C805-A40A-4865-87CC-F0628B3776CF}" dt="2021-11-21T15:35:55.306" v="1576" actId="1037"/>
          <ac:spMkLst>
            <pc:docMk/>
            <pc:sldMk cId="199014745" sldId="318"/>
            <ac:spMk id="15" creationId="{4C741553-5687-4BF6-B1A7-82CF8B52CD16}"/>
          </ac:spMkLst>
        </pc:spChg>
        <pc:spChg chg="add mod">
          <ac:chgData name="伊藤 夏輝" userId="289bfb99674561fa" providerId="LiveId" clId="{8251C805-A40A-4865-87CC-F0628B3776CF}" dt="2021-11-21T15:39:16.861" v="1633" actId="207"/>
          <ac:spMkLst>
            <pc:docMk/>
            <pc:sldMk cId="199014745" sldId="318"/>
            <ac:spMk id="16" creationId="{6EC7372E-DA18-4971-9DD0-49238095536E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7" creationId="{BFA6860C-DA16-4F41-A3F0-C7292BB06DC5}"/>
          </ac:spMkLst>
        </pc:spChg>
        <pc:spChg chg="add mod or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8" creationId="{F5D01D9A-1CF0-44E0-8E89-9C00822774C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19" creationId="{7ED0D55F-FC95-4830-92A4-C326807A3099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0" creationId="{D0EAD787-5936-4C60-8645-2A189D5E0EA4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1" creationId="{F80CB19F-F8B9-4C12-A445-295CAF84DAD2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2" creationId="{3E961BDE-35D5-4770-B309-08FF0A3C03B5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3" creationId="{02F01A7F-2D18-462E-BA73-4252E3396A5B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4" creationId="{76031EFC-EF33-4399-93B1-5B920352D894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5" creationId="{3523A20E-6510-47A8-8F65-C80257D2BEF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6" creationId="{A17D2DC9-FEFC-4DDB-BF96-462FD6D4D7BA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29" creationId="{33D8600E-EDFA-42C9-82F7-2EC86D5CAFD0}"/>
          </ac:spMkLst>
        </pc:spChg>
        <pc:spChg chg="add del mod">
          <ac:chgData name="伊藤 夏輝" userId="289bfb99674561fa" providerId="LiveId" clId="{8251C805-A40A-4865-87CC-F0628B3776CF}" dt="2021-11-21T15:02:59.664" v="1266" actId="478"/>
          <ac:spMkLst>
            <pc:docMk/>
            <pc:sldMk cId="199014745" sldId="318"/>
            <ac:spMk id="30" creationId="{645A038E-9694-4142-ADA2-531E2926627B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3" creationId="{C762ED3D-947A-4574-91BC-68F47580A690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4" creationId="{7F23BBF1-E25F-4156-86C2-4E5371EF1F81}"/>
          </ac:spMkLst>
        </pc:spChg>
        <pc:spChg chg="add mod">
          <ac:chgData name="伊藤 夏輝" userId="289bfb99674561fa" providerId="LiveId" clId="{8251C805-A40A-4865-87CC-F0628B3776CF}" dt="2021-11-21T15:29:40.947" v="1482" actId="1035"/>
          <ac:spMkLst>
            <pc:docMk/>
            <pc:sldMk cId="199014745" sldId="318"/>
            <ac:spMk id="35" creationId="{FB261E0E-C7F0-4FAD-8F56-1E9AE1D21E13}"/>
          </ac:spMkLst>
        </pc:spChg>
        <pc:spChg chg="add mod ord">
          <ac:chgData name="伊藤 夏輝" userId="289bfb99674561fa" providerId="LiveId" clId="{8251C805-A40A-4865-87CC-F0628B3776CF}" dt="2021-11-21T15:35:46.263" v="1565" actId="14100"/>
          <ac:spMkLst>
            <pc:docMk/>
            <pc:sldMk cId="199014745" sldId="318"/>
            <ac:spMk id="43" creationId="{5AFBCDCC-2A26-4DE7-93E5-5D81DD2D21A6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44" creationId="{9DF4B17B-AF8D-4575-89ED-9FD5840D4E41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1" creationId="{9768E30E-13FC-4877-82EA-EB85012AC169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2" creationId="{CF92A85B-220F-4FA4-A8EE-B10EB582483C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6" creationId="{15F20D0C-6DE9-44A9-9AAD-21098F8AD29A}"/>
          </ac:spMkLst>
        </pc:spChg>
        <pc:spChg chg="add mod">
          <ac:chgData name="伊藤 夏輝" userId="289bfb99674561fa" providerId="LiveId" clId="{8251C805-A40A-4865-87CC-F0628B3776CF}" dt="2021-11-21T15:35:46.263" v="1565" actId="14100"/>
          <ac:spMkLst>
            <pc:docMk/>
            <pc:sldMk cId="199014745" sldId="318"/>
            <ac:spMk id="57" creationId="{153636F9-BE6F-4EA5-8E01-7005E923E493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58" creationId="{359E41C2-FF7B-42A0-ACCD-B9409421B4F9}"/>
          </ac:spMkLst>
        </pc:spChg>
        <pc:spChg chg="add mod">
          <ac:chgData name="伊藤 夏輝" userId="289bfb99674561fa" providerId="LiveId" clId="{8251C805-A40A-4865-87CC-F0628B3776CF}" dt="2021-11-21T15:36:20.882" v="1597" actId="14100"/>
          <ac:spMkLst>
            <pc:docMk/>
            <pc:sldMk cId="199014745" sldId="318"/>
            <ac:spMk id="59" creationId="{D6FE69FB-05EF-4C07-A39C-516BE59D9B8C}"/>
          </ac:spMkLst>
        </pc:spChg>
        <pc:spChg chg="add mod ord">
          <ac:chgData name="伊藤 夏輝" userId="289bfb99674561fa" providerId="LiveId" clId="{8251C805-A40A-4865-87CC-F0628B3776CF}" dt="2021-11-21T15:36:20.882" v="1597" actId="14100"/>
          <ac:spMkLst>
            <pc:docMk/>
            <pc:sldMk cId="199014745" sldId="318"/>
            <ac:spMk id="60" creationId="{4AC018D0-2EB7-428B-B2AA-A8528C2A2EF0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1" creationId="{FCC8F2A1-2A3E-48DE-8CC6-ECA54503E9F2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2" creationId="{26EE1C19-CF33-4DA7-B76A-BA8D4C550137}"/>
          </ac:spMkLst>
        </pc:spChg>
        <pc:spChg chg="add mod">
          <ac:chgData name="伊藤 夏輝" userId="289bfb99674561fa" providerId="LiveId" clId="{8251C805-A40A-4865-87CC-F0628B3776CF}" dt="2021-11-21T15:36:25.608" v="1605" actId="1037"/>
          <ac:spMkLst>
            <pc:docMk/>
            <pc:sldMk cId="199014745" sldId="318"/>
            <ac:spMk id="68" creationId="{546BF773-585C-48E4-B728-13C73270C132}"/>
          </ac:spMkLst>
        </pc:spChg>
        <pc:spChg chg="add del mod">
          <ac:chgData name="伊藤 夏輝" userId="289bfb99674561fa" providerId="LiveId" clId="{8251C805-A40A-4865-87CC-F0628B3776CF}" dt="2021-11-21T15:38:17.695" v="1613" actId="478"/>
          <ac:spMkLst>
            <pc:docMk/>
            <pc:sldMk cId="199014745" sldId="318"/>
            <ac:spMk id="71" creationId="{E6E63EC0-68C4-4B9B-B0D0-02DDE2D5BD4F}"/>
          </ac:spMkLst>
        </pc:spChg>
        <pc:spChg chg="add mod">
          <ac:chgData name="伊藤 夏輝" userId="289bfb99674561fa" providerId="LiveId" clId="{8251C805-A40A-4865-87CC-F0628B3776CF}" dt="2021-11-21T15:38:34.926" v="1618" actId="207"/>
          <ac:spMkLst>
            <pc:docMk/>
            <pc:sldMk cId="199014745" sldId="318"/>
            <ac:spMk id="72" creationId="{8BAA7BA2-E6EE-43F5-A275-754144D5220C}"/>
          </ac:spMkLst>
        </pc:spChg>
        <pc:spChg chg="add mod">
          <ac:chgData name="伊藤 夏輝" userId="289bfb99674561fa" providerId="LiveId" clId="{8251C805-A40A-4865-87CC-F0628B3776CF}" dt="2021-11-21T15:38:59.959" v="1630" actId="20577"/>
          <ac:spMkLst>
            <pc:docMk/>
            <pc:sldMk cId="199014745" sldId="318"/>
            <ac:spMk id="73" creationId="{18276A1E-4F5F-4792-A80A-E141E97F4F58}"/>
          </ac:spMkLst>
        </pc:spChg>
        <pc:spChg chg="add mod">
          <ac:chgData name="伊藤 夏輝" userId="289bfb99674561fa" providerId="LiveId" clId="{8251C805-A40A-4865-87CC-F0628B3776CF}" dt="2021-11-21T15:41:26.397" v="1783" actId="14100"/>
          <ac:spMkLst>
            <pc:docMk/>
            <pc:sldMk cId="199014745" sldId="318"/>
            <ac:spMk id="74" creationId="{EFE78306-B6AE-4D4C-9A40-3142A94AE3A2}"/>
          </ac:spMkLst>
        </pc:spChg>
        <pc:spChg chg="add mod">
          <ac:chgData name="伊藤 夏輝" userId="289bfb99674561fa" providerId="LiveId" clId="{8251C805-A40A-4865-87CC-F0628B3776CF}" dt="2021-11-21T15:44:52.164" v="1815" actId="1076"/>
          <ac:spMkLst>
            <pc:docMk/>
            <pc:sldMk cId="199014745" sldId="318"/>
            <ac:spMk id="75" creationId="{04235D89-6522-46F0-905B-5D1288A50505}"/>
          </ac:spMkLst>
        </pc:spChg>
        <pc:spChg chg="add mod">
          <ac:chgData name="伊藤 夏輝" userId="289bfb99674561fa" providerId="LiveId" clId="{8251C805-A40A-4865-87CC-F0628B3776CF}" dt="2021-11-21T15:45:01.126" v="1828" actId="20577"/>
          <ac:spMkLst>
            <pc:docMk/>
            <pc:sldMk cId="199014745" sldId="318"/>
            <ac:spMk id="76" creationId="{8AFB3C10-D079-4979-A550-E9A608F27A44}"/>
          </ac:spMkLst>
        </pc:spChg>
        <pc:picChg chg="add mod ord">
          <ac:chgData name="伊藤 夏輝" userId="289bfb99674561fa" providerId="LiveId" clId="{8251C805-A40A-4865-87CC-F0628B3776CF}" dt="2021-11-21T15:29:40.947" v="1482" actId="1035"/>
          <ac:picMkLst>
            <pc:docMk/>
            <pc:sldMk cId="199014745" sldId="318"/>
            <ac:picMk id="9" creationId="{6071292A-1588-4938-A948-3D03688D55ED}"/>
          </ac:picMkLst>
        </pc:picChg>
        <pc:picChg chg="mod">
          <ac:chgData name="伊藤 夏輝" userId="289bfb99674561fa" providerId="LiveId" clId="{8251C805-A40A-4865-87CC-F0628B3776CF}" dt="2021-11-21T15:35:55.306" v="1576" actId="1037"/>
          <ac:picMkLst>
            <pc:docMk/>
            <pc:sldMk cId="199014745" sldId="318"/>
            <ac:picMk id="10" creationId="{238A2215-3365-43B6-893A-4FA4162682D9}"/>
          </ac:picMkLst>
        </pc:picChg>
        <pc:picChg chg="add del mod">
          <ac:chgData name="伊藤 夏輝" userId="289bfb99674561fa" providerId="LiveId" clId="{8251C805-A40A-4865-87CC-F0628B3776CF}" dt="2021-11-21T14:53:31.665" v="978" actId="478"/>
          <ac:picMkLst>
            <pc:docMk/>
            <pc:sldMk cId="199014745" sldId="318"/>
            <ac:picMk id="28" creationId="{4D4D54DD-9549-4FC5-A015-AB0EDB003826}"/>
          </ac:picMkLst>
        </pc:picChg>
        <pc:picChg chg="add mod">
          <ac:chgData name="伊藤 夏輝" userId="289bfb99674561fa" providerId="LiveId" clId="{8251C805-A40A-4865-87CC-F0628B3776CF}" dt="2021-11-21T15:29:40.947" v="1482" actId="1035"/>
          <ac:picMkLst>
            <pc:docMk/>
            <pc:sldMk cId="199014745" sldId="318"/>
            <ac:picMk id="32" creationId="{2FA895D7-A13E-4B96-B505-BB35AFB3864D}"/>
          </ac:picMkLst>
        </pc:picChg>
        <pc:picChg chg="add del mod">
          <ac:chgData name="伊藤 夏輝" userId="289bfb99674561fa" providerId="LiveId" clId="{8251C805-A40A-4865-87CC-F0628B3776CF}" dt="2021-11-21T15:17:14.322" v="1282" actId="478"/>
          <ac:picMkLst>
            <pc:docMk/>
            <pc:sldMk cId="199014745" sldId="318"/>
            <ac:picMk id="45" creationId="{7B6A9B5E-27A7-46BD-9BEB-D321E5EF93A3}"/>
          </ac:picMkLst>
        </pc:picChg>
        <pc:picChg chg="add mod">
          <ac:chgData name="伊藤 夏輝" userId="289bfb99674561fa" providerId="LiveId" clId="{8251C805-A40A-4865-87CC-F0628B3776CF}" dt="2021-11-21T15:36:25.608" v="1605" actId="1037"/>
          <ac:picMkLst>
            <pc:docMk/>
            <pc:sldMk cId="199014745" sldId="318"/>
            <ac:picMk id="46" creationId="{E8BDEE4B-CC0F-4313-A940-044E763F3302}"/>
          </ac:picMkLst>
        </pc:picChg>
        <pc:picChg chg="add del mod">
          <ac:chgData name="伊藤 夏輝" userId="289bfb99674561fa" providerId="LiveId" clId="{8251C805-A40A-4865-87CC-F0628B3776CF}" dt="2021-11-21T15:21:47.660" v="1290" actId="478"/>
          <ac:picMkLst>
            <pc:docMk/>
            <pc:sldMk cId="199014745" sldId="318"/>
            <ac:picMk id="48" creationId="{BB6C2527-89F8-47D6-AA7A-A55E2A89DB71}"/>
          </ac:picMkLst>
        </pc:picChg>
        <pc:picChg chg="add mod">
          <ac:chgData name="伊藤 夏輝" userId="289bfb99674561fa" providerId="LiveId" clId="{8251C805-A40A-4865-87CC-F0628B3776CF}" dt="2021-11-21T15:36:25.608" v="1605" actId="1037"/>
          <ac:picMkLst>
            <pc:docMk/>
            <pc:sldMk cId="199014745" sldId="318"/>
            <ac:picMk id="50" creationId="{91E4011F-B3A5-4D37-9CEE-4A8748AC1484}"/>
          </ac:picMkLst>
        </pc:picChg>
        <pc:picChg chg="add del mod">
          <ac:chgData name="伊藤 夏輝" userId="289bfb99674561fa" providerId="LiveId" clId="{8251C805-A40A-4865-87CC-F0628B3776CF}" dt="2021-11-21T15:31:27.819" v="1500"/>
          <ac:picMkLst>
            <pc:docMk/>
            <pc:sldMk cId="199014745" sldId="318"/>
            <ac:picMk id="67" creationId="{709940F9-51C5-4911-A6A6-EE88E05E6E2E}"/>
          </ac:picMkLst>
        </pc:picChg>
        <pc:picChg chg="add mod">
          <ac:chgData name="伊藤 夏輝" userId="289bfb99674561fa" providerId="LiveId" clId="{8251C805-A40A-4865-87CC-F0628B3776CF}" dt="2021-11-21T15:37:47.900" v="1608" actId="1076"/>
          <ac:picMkLst>
            <pc:docMk/>
            <pc:sldMk cId="199014745" sldId="318"/>
            <ac:picMk id="70" creationId="{ED7B7F17-E6A7-4F13-A028-D78817AFDA0A}"/>
          </ac:picMkLst>
        </pc:picChg>
        <pc:cxnChg chg="add mod">
          <ac:chgData name="伊藤 夏輝" userId="289bfb99674561fa" providerId="LiveId" clId="{8251C805-A40A-4865-87CC-F0628B3776CF}" dt="2021-11-21T15:29:40.947" v="1482" actId="1035"/>
          <ac:cxnSpMkLst>
            <pc:docMk/>
            <pc:sldMk cId="199014745" sldId="318"/>
            <ac:cxnSpMk id="37" creationId="{9E0965D4-7FC4-4CEA-9284-F7754EAD1983}"/>
          </ac:cxnSpMkLst>
        </pc:cxnChg>
        <pc:cxnChg chg="add mod">
          <ac:chgData name="伊藤 夏輝" userId="289bfb99674561fa" providerId="LiveId" clId="{8251C805-A40A-4865-87CC-F0628B3776CF}" dt="2021-11-21T15:29:40.947" v="1482" actId="1035"/>
          <ac:cxnSpMkLst>
            <pc:docMk/>
            <pc:sldMk cId="199014745" sldId="318"/>
            <ac:cxnSpMk id="39" creationId="{2D4B939D-BD26-4138-B7AE-761F4BE3B899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53" creationId="{4B7165DA-AE75-44B9-966C-F4D6BBDE0A88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64" creationId="{1CCB77D3-1CF7-403E-BDEE-6F152FF9C450}"/>
          </ac:cxnSpMkLst>
        </pc:cxnChg>
        <pc:cxnChg chg="add mod">
          <ac:chgData name="伊藤 夏輝" userId="289bfb99674561fa" providerId="LiveId" clId="{8251C805-A40A-4865-87CC-F0628B3776CF}" dt="2021-11-21T15:36:25.608" v="1605" actId="1037"/>
          <ac:cxnSpMkLst>
            <pc:docMk/>
            <pc:sldMk cId="199014745" sldId="318"/>
            <ac:cxnSpMk id="65" creationId="{58B40B9E-4A2B-4ED9-AF15-37061E0E845A}"/>
          </ac:cxnSpMkLst>
        </pc:cxnChg>
      </pc:sldChg>
      <pc:sldChg chg="addSp delSp modSp add mod delAnim modAnim">
        <pc:chgData name="伊藤 夏輝" userId="289bfb99674561fa" providerId="LiveId" clId="{8251C805-A40A-4865-87CC-F0628B3776CF}" dt="2021-11-26T06:17:21.201" v="2004" actId="1076"/>
        <pc:sldMkLst>
          <pc:docMk/>
          <pc:sldMk cId="3171055562" sldId="319"/>
        </pc:sldMkLst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5" creationId="{2AE82A5E-EC1C-41E3-93C2-51CFA076D978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" creationId="{FA150D18-4303-48ED-B59C-4A683EFBD613}"/>
          </ac:spMkLst>
        </pc:spChg>
        <pc:spChg chg="add mod">
          <ac:chgData name="伊藤 夏輝" userId="289bfb99674561fa" providerId="LiveId" clId="{8251C805-A40A-4865-87CC-F0628B3776CF}" dt="2021-11-26T06:15:18.709" v="1977" actId="1076"/>
          <ac:spMkLst>
            <pc:docMk/>
            <pc:sldMk cId="3171055562" sldId="319"/>
            <ac:spMk id="6" creationId="{4447E068-9325-4BB3-BE4C-80B20354BB7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8" creationId="{D29805AA-2186-44D0-8F8A-C8D064981E8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1" creationId="{53F97E08-4B6C-429B-97B3-9F9BE4480C1F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2" creationId="{68270642-220B-4138-8223-A55ADC30D08D}"/>
          </ac:spMkLst>
        </pc:spChg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12" creationId="{C5B6DA25-76E7-4E78-8EBF-9EB923CBF70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3" creationId="{5B855BA3-A1FF-4BA1-8F22-97325C890DD8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4" creationId="{68EE94F1-C2FD-47FF-88F8-2ADD4683E24D}"/>
          </ac:spMkLst>
        </pc:spChg>
        <pc:spChg chg="add mod">
          <ac:chgData name="伊藤 夏輝" userId="289bfb99674561fa" providerId="LiveId" clId="{8251C805-A40A-4865-87CC-F0628B3776CF}" dt="2021-11-26T06:17:01.611" v="1999" actId="1076"/>
          <ac:spMkLst>
            <pc:docMk/>
            <pc:sldMk cId="3171055562" sldId="319"/>
            <ac:spMk id="14" creationId="{85437291-F397-43CF-B40C-3EC79D7F56D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5" creationId="{4C741553-5687-4BF6-B1A7-82CF8B52CD1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6" creationId="{6EC7372E-DA18-4971-9DD0-49238095536E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7" creationId="{BFA6860C-DA16-4F41-A3F0-C7292BB06DC5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8" creationId="{F5D01D9A-1CF0-44E0-8E89-9C00822774C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19" creationId="{7ED0D55F-FC95-4830-92A4-C326807A309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0" creationId="{D0EAD787-5936-4C60-8645-2A189D5E0EA4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1" creationId="{F80CB19F-F8B9-4C12-A445-295CAF84DAD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2" creationId="{3E961BDE-35D5-4770-B309-08FF0A3C03B5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3" creationId="{02F01A7F-2D18-462E-BA73-4252E3396A5B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4" creationId="{76031EFC-EF33-4399-93B1-5B920352D894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5" creationId="{3523A20E-6510-47A8-8F65-C80257D2BEF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6" creationId="{A17D2DC9-FEFC-4DDB-BF96-462FD6D4D7BA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29" creationId="{33D8600E-EDFA-42C9-82F7-2EC86D5CAFD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3" creationId="{C762ED3D-947A-4574-91BC-68F47580A69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4" creationId="{7F23BBF1-E25F-4156-86C2-4E5371EF1F8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35" creationId="{FB261E0E-C7F0-4FAD-8F56-1E9AE1D21E13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43" creationId="{5AFBCDCC-2A26-4DE7-93E5-5D81DD2D21A6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44" creationId="{9DF4B17B-AF8D-4575-89ED-9FD5840D4E41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1" creationId="{9768E30E-13FC-4877-82EA-EB85012AC16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2" creationId="{CF92A85B-220F-4FA4-A8EE-B10EB582483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6" creationId="{15F20D0C-6DE9-44A9-9AAD-21098F8AD29A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7" creationId="{153636F9-BE6F-4EA5-8E01-7005E923E493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8" creationId="{359E41C2-FF7B-42A0-ACCD-B9409421B4F9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59" creationId="{D6FE69FB-05EF-4C07-A39C-516BE59D9B8C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0" creationId="{4AC018D0-2EB7-428B-B2AA-A8528C2A2EF0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1" creationId="{FCC8F2A1-2A3E-48DE-8CC6-ECA54503E9F2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2" creationId="{26EE1C19-CF33-4DA7-B76A-BA8D4C550137}"/>
          </ac:spMkLst>
        </pc:spChg>
        <pc:spChg chg="del">
          <ac:chgData name="伊藤 夏輝" userId="289bfb99674561fa" providerId="LiveId" clId="{8251C805-A40A-4865-87CC-F0628B3776CF}" dt="2021-11-21T15:32:40.510" v="1543" actId="478"/>
          <ac:spMkLst>
            <pc:docMk/>
            <pc:sldMk cId="3171055562" sldId="319"/>
            <ac:spMk id="68" creationId="{546BF773-585C-48E4-B728-13C73270C132}"/>
          </ac:spMkLst>
        </pc:spChg>
        <pc:picChg chg="add mod">
          <ac:chgData name="伊藤 夏輝" userId="289bfb99674561fa" providerId="LiveId" clId="{8251C805-A40A-4865-87CC-F0628B3776CF}" dt="2021-11-26T06:15:18.709" v="1977" actId="1076"/>
          <ac:picMkLst>
            <pc:docMk/>
            <pc:sldMk cId="3171055562" sldId="319"/>
            <ac:picMk id="3" creationId="{309B1AB0-AF09-498C-8B2B-B23C2C5C0B52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9" creationId="{6071292A-1588-4938-A948-3D03688D55ED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10" creationId="{238A2215-3365-43B6-893A-4FA4162682D9}"/>
          </ac:picMkLst>
        </pc:picChg>
        <pc:picChg chg="add mod">
          <ac:chgData name="伊藤 夏輝" userId="289bfb99674561fa" providerId="LiveId" clId="{8251C805-A40A-4865-87CC-F0628B3776CF}" dt="2021-11-26T06:17:04.725" v="2000" actId="1076"/>
          <ac:picMkLst>
            <pc:docMk/>
            <pc:sldMk cId="3171055562" sldId="319"/>
            <ac:picMk id="13" creationId="{384339E3-D408-4C1E-896C-CA0A9719ECE4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32" creationId="{2FA895D7-A13E-4B96-B505-BB35AFB3864D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46" creationId="{E8BDEE4B-CC0F-4313-A940-044E763F3302}"/>
          </ac:picMkLst>
        </pc:picChg>
        <pc:picChg chg="add del mod">
          <ac:chgData name="伊藤 夏輝" userId="289bfb99674561fa" providerId="LiveId" clId="{8251C805-A40A-4865-87CC-F0628B3776CF}" dt="2021-11-26T06:13:00.006" v="1944" actId="478"/>
          <ac:picMkLst>
            <pc:docMk/>
            <pc:sldMk cId="3171055562" sldId="319"/>
            <ac:picMk id="47" creationId="{4E161C6A-55DB-430C-929C-7FDE89FAB30C}"/>
          </ac:picMkLst>
        </pc:picChg>
        <pc:picChg chg="del">
          <ac:chgData name="伊藤 夏輝" userId="289bfb99674561fa" providerId="LiveId" clId="{8251C805-A40A-4865-87CC-F0628B3776CF}" dt="2021-11-21T15:32:40.510" v="1543" actId="478"/>
          <ac:picMkLst>
            <pc:docMk/>
            <pc:sldMk cId="3171055562" sldId="319"/>
            <ac:picMk id="50" creationId="{91E4011F-B3A5-4D37-9CEE-4A8748AC1484}"/>
          </ac:picMkLst>
        </pc:picChg>
        <pc:cxnChg chg="add mod">
          <ac:chgData name="伊藤 夏輝" userId="289bfb99674561fa" providerId="LiveId" clId="{8251C805-A40A-4865-87CC-F0628B3776CF}" dt="2021-11-26T06:17:01.611" v="1999" actId="1076"/>
          <ac:cxnSpMkLst>
            <pc:docMk/>
            <pc:sldMk cId="3171055562" sldId="319"/>
            <ac:cxnSpMk id="8" creationId="{71385059-95F6-4FE2-BF98-FAAB1F895977}"/>
          </ac:cxnSpMkLst>
        </pc:cxnChg>
        <pc:cxnChg chg="add mod">
          <ac:chgData name="伊藤 夏輝" userId="289bfb99674561fa" providerId="LiveId" clId="{8251C805-A40A-4865-87CC-F0628B3776CF}" dt="2021-11-26T06:17:01.611" v="1999" actId="1076"/>
          <ac:cxnSpMkLst>
            <pc:docMk/>
            <pc:sldMk cId="3171055562" sldId="319"/>
            <ac:cxnSpMk id="10" creationId="{B042DD80-F652-4E41-A5EC-E8D8CDD5284F}"/>
          </ac:cxnSpMkLst>
        </pc:cxnChg>
        <pc:cxnChg chg="add mod">
          <ac:chgData name="伊藤 夏輝" userId="289bfb99674561fa" providerId="LiveId" clId="{8251C805-A40A-4865-87CC-F0628B3776CF}" dt="2021-11-26T06:17:21.201" v="2004" actId="1076"/>
          <ac:cxnSpMkLst>
            <pc:docMk/>
            <pc:sldMk cId="3171055562" sldId="319"/>
            <ac:cxnSpMk id="16" creationId="{6DE427DF-159A-422D-9DF9-533B156CBC6D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37" creationId="{9E0965D4-7FC4-4CEA-9284-F7754EAD1983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39" creationId="{2D4B939D-BD26-4138-B7AE-761F4BE3B899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53" creationId="{4B7165DA-AE75-44B9-966C-F4D6BBDE0A88}"/>
          </ac:cxnSpMkLst>
        </pc:cxnChg>
        <pc:cxnChg chg="del mod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64" creationId="{1CCB77D3-1CF7-403E-BDEE-6F152FF9C450}"/>
          </ac:cxnSpMkLst>
        </pc:cxnChg>
        <pc:cxnChg chg="del">
          <ac:chgData name="伊藤 夏輝" userId="289bfb99674561fa" providerId="LiveId" clId="{8251C805-A40A-4865-87CC-F0628B3776CF}" dt="2021-11-21T15:32:40.510" v="1543" actId="478"/>
          <ac:cxnSpMkLst>
            <pc:docMk/>
            <pc:sldMk cId="3171055562" sldId="319"/>
            <ac:cxnSpMk id="65" creationId="{58B40B9E-4A2B-4ED9-AF15-37061E0E845A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524000" y="2570163"/>
            <a:ext cx="9144000" cy="2387600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524000" y="5110163"/>
            <a:ext cx="9144000" cy="561975"/>
          </a:xfrm>
        </p:spPr>
        <p:txBody>
          <a:bodyPr>
            <a:noAutofit/>
          </a:bodyPr>
          <a:lstStyle>
            <a:lvl1pPr marL="0" indent="0" algn="l">
              <a:buNone/>
              <a:defRPr sz="36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5740400"/>
            <a:ext cx="9144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8420098" y="152399"/>
            <a:ext cx="3594101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523999" y="647700"/>
            <a:ext cx="9144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題目の説明の助けになる図があれば載せる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58800" y="1015999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558800" y="2013155"/>
            <a:ext cx="11099800" cy="4572000"/>
          </a:xfrm>
        </p:spPr>
        <p:txBody>
          <a:bodyPr/>
          <a:lstStyle>
            <a:lvl1pPr marL="457200" indent="-4572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A9BE1665-9322-47E1-A153-0527F8ACA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0" y="1015876"/>
            <a:ext cx="11099800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D56239-07BE-4C67-A734-0AF31D50B46F}"/>
              </a:ext>
            </a:extLst>
          </p:cNvPr>
          <p:cNvSpPr/>
          <p:nvPr userDrawn="1"/>
        </p:nvSpPr>
        <p:spPr>
          <a:xfrm>
            <a:off x="471271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17710-9F90-4285-B55E-BC67D0EB2157}"/>
              </a:ext>
            </a:extLst>
          </p:cNvPr>
          <p:cNvSpPr/>
          <p:nvPr userDrawn="1"/>
        </p:nvSpPr>
        <p:spPr>
          <a:xfrm>
            <a:off x="4314710" y="198778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BD8337-6ACB-47CC-98B1-58823A402B6F}"/>
              </a:ext>
            </a:extLst>
          </p:cNvPr>
          <p:cNvSpPr/>
          <p:nvPr userDrawn="1"/>
        </p:nvSpPr>
        <p:spPr>
          <a:xfrm>
            <a:off x="8131938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E5C02-D511-4A33-B24E-FB1EA43C3941}"/>
              </a:ext>
            </a:extLst>
          </p:cNvPr>
          <p:cNvSpPr txBox="1"/>
          <p:nvPr userDrawn="1"/>
        </p:nvSpPr>
        <p:spPr>
          <a:xfrm>
            <a:off x="11493500" y="31564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87E163B-8A82-4BA9-BC1A-4BC89F170761}"/>
              </a:ext>
            </a:extLst>
          </p:cNvPr>
          <p:cNvCxnSpPr/>
          <p:nvPr userDrawn="1"/>
        </p:nvCxnSpPr>
        <p:spPr>
          <a:xfrm>
            <a:off x="0" y="825500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17">
            <a:extLst>
              <a:ext uri="{FF2B5EF4-FFF2-40B4-BE49-F238E27FC236}">
                <a16:creationId xmlns:a16="http://schemas.microsoft.com/office/drawing/2014/main" id="{B78D8A30-D394-4059-92AC-154EDE4213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348226"/>
            <a:ext cx="1145540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2025/3/25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10000"/>
        </a:lnSpc>
        <a:spcBef>
          <a:spcPts val="1800"/>
        </a:spcBef>
        <a:buClr>
          <a:schemeClr val="accent4"/>
        </a:buClr>
        <a:buFont typeface="Wingdings" panose="05000000000000000000" pitchFamily="2" charset="2"/>
        <a:buChar char="l"/>
        <a:defRPr kumimoji="1" sz="28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png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p.mathworks.com/help/robotics/ug/inverse-kinematics-algorithms.html" TargetMode="External"/><Relationship Id="rId2" Type="http://schemas.openxmlformats.org/officeDocument/2006/relationships/hyperlink" Target="https://jp.mathworks.com/help/robotics/ug/rigid-body-tree-robot-model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YuBlpATt84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p.mathworks.com/help/images/explore-3-d-labeled-volumetric-data-with-volume-viewer-app.html" TargetMode="External"/><Relationship Id="rId2" Type="http://schemas.openxmlformats.org/officeDocument/2006/relationships/hyperlink" Target="https://jp.mathworks.com/help/images/explore-3-d-volumetric-data-with-volume-viewer-ap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p.mathworks.com/help/images/referencelist.html?type=function&amp;s_tid=CRUX_topna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5C94488-DBB1-C2CC-006D-56AFA6A49BB2}"/>
              </a:ext>
            </a:extLst>
          </p:cNvPr>
          <p:cNvSpPr/>
          <p:nvPr/>
        </p:nvSpPr>
        <p:spPr>
          <a:xfrm>
            <a:off x="609599" y="1802854"/>
            <a:ext cx="6658195" cy="31240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6247E93-D289-89D8-9DBB-E9431BC8EA62}"/>
              </a:ext>
            </a:extLst>
          </p:cNvPr>
          <p:cNvSpPr/>
          <p:nvPr/>
        </p:nvSpPr>
        <p:spPr>
          <a:xfrm>
            <a:off x="6194134" y="2166258"/>
            <a:ext cx="973020" cy="25951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A5AD399F-0BAD-93BF-4337-F0976C6D819C}"/>
              </a:ext>
            </a:extLst>
          </p:cNvPr>
          <p:cNvSpPr/>
          <p:nvPr/>
        </p:nvSpPr>
        <p:spPr>
          <a:xfrm>
            <a:off x="792479" y="3816620"/>
            <a:ext cx="5268685" cy="9447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ja-JP" dirty="0"/>
              <a:t>.NET</a:t>
            </a:r>
            <a:r>
              <a:rPr kumimoji="1" lang="ja-JP" altLang="en-US" dirty="0"/>
              <a:t>の構造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7BF2330-CC8E-C769-474F-64731A61232B}"/>
              </a:ext>
            </a:extLst>
          </p:cNvPr>
          <p:cNvSpPr/>
          <p:nvPr/>
        </p:nvSpPr>
        <p:spPr>
          <a:xfrm>
            <a:off x="609599" y="5055146"/>
            <a:ext cx="6658195" cy="743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C0331F-4B30-AAAE-175D-6FFB8D442068}"/>
              </a:ext>
            </a:extLst>
          </p:cNvPr>
          <p:cNvSpPr/>
          <p:nvPr/>
        </p:nvSpPr>
        <p:spPr>
          <a:xfrm>
            <a:off x="958928" y="5392218"/>
            <a:ext cx="1087587" cy="280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Windows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C9B0312-20C0-189B-6348-40B17AD2FAF4}"/>
              </a:ext>
            </a:extLst>
          </p:cNvPr>
          <p:cNvSpPr/>
          <p:nvPr/>
        </p:nvSpPr>
        <p:spPr>
          <a:xfrm>
            <a:off x="2195545" y="5392218"/>
            <a:ext cx="1087587" cy="280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Linux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8BEED77-59CB-6535-7134-227D4C62CA01}"/>
              </a:ext>
            </a:extLst>
          </p:cNvPr>
          <p:cNvSpPr/>
          <p:nvPr/>
        </p:nvSpPr>
        <p:spPr>
          <a:xfrm>
            <a:off x="908275" y="4086215"/>
            <a:ext cx="1801689" cy="528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FFFF"/>
                </a:solidFill>
              </a:rPr>
              <a:t>共通言語ランタイム</a:t>
            </a:r>
            <a:endParaRPr lang="en-US" altLang="ja-JP" sz="1400" b="1" dirty="0">
              <a:solidFill>
                <a:srgbClr val="FFFFFF"/>
              </a:solidFill>
            </a:endParaRPr>
          </a:p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( CLR</a:t>
            </a:r>
            <a:r>
              <a:rPr lang="ja-JP" altLang="en-US" sz="1400" b="1" dirty="0">
                <a:solidFill>
                  <a:srgbClr val="FFFFFF"/>
                </a:solidFill>
              </a:rPr>
              <a:t> </a:t>
            </a:r>
            <a:r>
              <a:rPr lang="en-US" altLang="ja-JP" sz="1400" b="1" dirty="0">
                <a:solidFill>
                  <a:srgbClr val="FFFFFF"/>
                </a:solidFill>
              </a:rPr>
              <a:t>)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D25C4A8-E809-82EE-AB00-E8860E5F9A97}"/>
              </a:ext>
            </a:extLst>
          </p:cNvPr>
          <p:cNvSpPr/>
          <p:nvPr/>
        </p:nvSpPr>
        <p:spPr>
          <a:xfrm>
            <a:off x="4620096" y="5392218"/>
            <a:ext cx="1087587" cy="280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Android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4259CD1-103A-B84B-650D-7AF87FE67F0E}"/>
              </a:ext>
            </a:extLst>
          </p:cNvPr>
          <p:cNvSpPr/>
          <p:nvPr/>
        </p:nvSpPr>
        <p:spPr>
          <a:xfrm>
            <a:off x="5860576" y="5392218"/>
            <a:ext cx="1087587" cy="280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iOS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A1CDDB2-7DF9-5DD5-E1EE-717693B77AA5}"/>
              </a:ext>
            </a:extLst>
          </p:cNvPr>
          <p:cNvSpPr/>
          <p:nvPr/>
        </p:nvSpPr>
        <p:spPr>
          <a:xfrm>
            <a:off x="3432162" y="5392218"/>
            <a:ext cx="1087587" cy="2808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macOS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3E86BA6-784B-24BD-0744-1AF1B3473076}"/>
              </a:ext>
            </a:extLst>
          </p:cNvPr>
          <p:cNvSpPr/>
          <p:nvPr/>
        </p:nvSpPr>
        <p:spPr>
          <a:xfrm>
            <a:off x="2823898" y="4085512"/>
            <a:ext cx="1402080" cy="528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FFFF"/>
                </a:solidFill>
              </a:rPr>
              <a:t>コンパイラ</a:t>
            </a:r>
            <a:endParaRPr lang="en-US" altLang="ja-JP" sz="1400" b="1" dirty="0">
              <a:solidFill>
                <a:srgbClr val="FFFFFF"/>
              </a:solidFill>
            </a:endParaRPr>
          </a:p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(CLR)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D5A7341-CB05-6DA0-F8FA-ABE46B4B6446}"/>
              </a:ext>
            </a:extLst>
          </p:cNvPr>
          <p:cNvSpPr/>
          <p:nvPr/>
        </p:nvSpPr>
        <p:spPr>
          <a:xfrm>
            <a:off x="4339911" y="4085512"/>
            <a:ext cx="1582072" cy="528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FFFF"/>
                </a:solidFill>
              </a:rPr>
              <a:t>言語</a:t>
            </a:r>
            <a:endParaRPr lang="en-US" altLang="ja-JP" sz="1400" b="1" dirty="0">
              <a:solidFill>
                <a:srgbClr val="FFFFFF"/>
              </a:solidFill>
            </a:endParaRPr>
          </a:p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( C#, VB, F# </a:t>
            </a:r>
            <a:r>
              <a:rPr lang="ja-JP" altLang="en-US" sz="1100" b="1" dirty="0">
                <a:solidFill>
                  <a:srgbClr val="FFFFFF"/>
                </a:solidFill>
              </a:rPr>
              <a:t>など</a:t>
            </a:r>
            <a:r>
              <a:rPr lang="en-US" altLang="ja-JP" sz="1400" b="1" dirty="0">
                <a:solidFill>
                  <a:srgbClr val="FFFFFF"/>
                </a:solidFill>
              </a:rPr>
              <a:t>)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7C0B2AE-04B4-8DF1-EC0F-8C009A0BBAC0}"/>
              </a:ext>
            </a:extLst>
          </p:cNvPr>
          <p:cNvSpPr/>
          <p:nvPr/>
        </p:nvSpPr>
        <p:spPr>
          <a:xfrm>
            <a:off x="6263803" y="3798740"/>
            <a:ext cx="833683" cy="816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 err="1">
                <a:solidFill>
                  <a:srgbClr val="FFFFFF"/>
                </a:solidFill>
              </a:rPr>
              <a:t>VSCode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9A2238B-2669-8CDF-67CC-261F831DF678}"/>
              </a:ext>
            </a:extLst>
          </p:cNvPr>
          <p:cNvSpPr/>
          <p:nvPr/>
        </p:nvSpPr>
        <p:spPr>
          <a:xfrm>
            <a:off x="6263803" y="2723324"/>
            <a:ext cx="833683" cy="8165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Visual</a:t>
            </a:r>
          </a:p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Studio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8C8D2D2-47A1-1B5D-7375-27B525D9341E}"/>
              </a:ext>
            </a:extLst>
          </p:cNvPr>
          <p:cNvSpPr/>
          <p:nvPr/>
        </p:nvSpPr>
        <p:spPr>
          <a:xfrm>
            <a:off x="792479" y="3307080"/>
            <a:ext cx="5268685" cy="41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278199B-9871-FCCC-1CC1-370C57381083}"/>
              </a:ext>
            </a:extLst>
          </p:cNvPr>
          <p:cNvSpPr/>
          <p:nvPr/>
        </p:nvSpPr>
        <p:spPr>
          <a:xfrm>
            <a:off x="792479" y="2166258"/>
            <a:ext cx="5268685" cy="10101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D70FC682-1429-6286-4B41-9512EE47DE6E}"/>
              </a:ext>
            </a:extLst>
          </p:cNvPr>
          <p:cNvSpPr/>
          <p:nvPr/>
        </p:nvSpPr>
        <p:spPr>
          <a:xfrm>
            <a:off x="1044773" y="2651608"/>
            <a:ext cx="1453346" cy="4222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ASP .NET Core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EFB0053-F25B-EF99-6767-76E9D661544B}"/>
              </a:ext>
            </a:extLst>
          </p:cNvPr>
          <p:cNvSpPr/>
          <p:nvPr/>
        </p:nvSpPr>
        <p:spPr>
          <a:xfrm>
            <a:off x="2727212" y="2651608"/>
            <a:ext cx="1453346" cy="4222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.NET MAUI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7D0A493-3C38-46A9-C75C-AD5F322ADD2B}"/>
              </a:ext>
            </a:extLst>
          </p:cNvPr>
          <p:cNvSpPr/>
          <p:nvPr/>
        </p:nvSpPr>
        <p:spPr>
          <a:xfrm>
            <a:off x="4409651" y="2629942"/>
            <a:ext cx="1453346" cy="4222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b="1" dirty="0">
                <a:solidFill>
                  <a:srgbClr val="FFFFFF"/>
                </a:solidFill>
              </a:rPr>
              <a:t>WPF</a:t>
            </a:r>
            <a:endParaRPr kumimoji="1" lang="en-US" altLang="ja-JP" sz="1400" b="1" dirty="0">
              <a:solidFill>
                <a:srgbClr val="FFFFFF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16DEA597-5693-620D-E8A6-0474D64E5C3B}"/>
              </a:ext>
            </a:extLst>
          </p:cNvPr>
          <p:cNvSpPr/>
          <p:nvPr/>
        </p:nvSpPr>
        <p:spPr>
          <a:xfrm>
            <a:off x="2995027" y="5055146"/>
            <a:ext cx="1887339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2">
                    <a:lumMod val="75000"/>
                  </a:schemeClr>
                </a:solidFill>
              </a:rPr>
              <a:t>OS</a:t>
            </a:r>
            <a:r>
              <a:rPr kumimoji="1" lang="en-US" altLang="ja-JP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kumimoji="1" lang="en-US" altLang="ja-JP" sz="12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kumimoji="1" lang="ja-JP" altLang="en-US" sz="1200" dirty="0">
                <a:solidFill>
                  <a:schemeClr val="tx2">
                    <a:lumMod val="75000"/>
                  </a:schemeClr>
                </a:solidFill>
              </a:rPr>
              <a:t>プラットフォーム</a:t>
            </a:r>
            <a:r>
              <a:rPr kumimoji="1" lang="en-US" altLang="ja-JP" sz="1200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kumimoji="1" lang="en-US" altLang="ja-JP" sz="1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752DF80-CD3E-BCC5-7432-CED2F8B5393E}"/>
              </a:ext>
            </a:extLst>
          </p:cNvPr>
          <p:cNvSpPr/>
          <p:nvPr/>
        </p:nvSpPr>
        <p:spPr>
          <a:xfrm>
            <a:off x="2483152" y="3354890"/>
            <a:ext cx="1887339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tx2">
                    <a:lumMod val="75000"/>
                  </a:schemeClr>
                </a:solidFill>
              </a:rPr>
              <a:t>基本クラスライブラリ</a:t>
            </a:r>
            <a:endParaRPr kumimoji="1" lang="en-US" altLang="ja-JP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DCEA1DC-34B2-2EB9-7252-E8DFF50B1AB5}"/>
              </a:ext>
            </a:extLst>
          </p:cNvPr>
          <p:cNvSpPr/>
          <p:nvPr/>
        </p:nvSpPr>
        <p:spPr>
          <a:xfrm>
            <a:off x="2483152" y="3799766"/>
            <a:ext cx="1887339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tx2">
                    <a:lumMod val="75000"/>
                  </a:schemeClr>
                </a:solidFill>
              </a:rPr>
              <a:t>基盤技術</a:t>
            </a:r>
            <a:endParaRPr kumimoji="1" lang="en-US" altLang="ja-JP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6F9929A-7FE3-191E-4D66-354E3130356E}"/>
              </a:ext>
            </a:extLst>
          </p:cNvPr>
          <p:cNvSpPr/>
          <p:nvPr/>
        </p:nvSpPr>
        <p:spPr>
          <a:xfrm>
            <a:off x="2995026" y="1815627"/>
            <a:ext cx="1887339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tx2">
                    <a:lumMod val="75000"/>
                  </a:schemeClr>
                </a:solidFill>
              </a:rPr>
              <a:t>.NET</a:t>
            </a:r>
            <a:endParaRPr kumimoji="1" lang="en-US" altLang="ja-JP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525C2D61-1501-9A61-E455-0D079F4421D6}"/>
              </a:ext>
            </a:extLst>
          </p:cNvPr>
          <p:cNvSpPr/>
          <p:nvPr/>
        </p:nvSpPr>
        <p:spPr>
          <a:xfrm>
            <a:off x="2483152" y="2230920"/>
            <a:ext cx="1887339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tx2">
                    <a:lumMod val="75000"/>
                  </a:schemeClr>
                </a:solidFill>
              </a:rPr>
              <a:t>フレームワーク</a:t>
            </a:r>
            <a:endParaRPr kumimoji="1" lang="en-US" altLang="ja-JP" sz="1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1889B3E-86F3-69AE-95BE-55ED05E59829}"/>
              </a:ext>
            </a:extLst>
          </p:cNvPr>
          <p:cNvSpPr/>
          <p:nvPr/>
        </p:nvSpPr>
        <p:spPr>
          <a:xfrm>
            <a:off x="6194626" y="2296349"/>
            <a:ext cx="972036" cy="280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 dirty="0">
                <a:solidFill>
                  <a:schemeClr val="tx2">
                    <a:lumMod val="75000"/>
                  </a:schemeClr>
                </a:solidFill>
              </a:rPr>
              <a:t>ツール</a:t>
            </a:r>
            <a:endParaRPr kumimoji="1" lang="en-US" altLang="ja-JP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20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描画関数の検討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ECEA42-6A3C-4D39-ABC5-BD3BAB37D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" t="7681" r="3295" b="3854"/>
          <a:stretch/>
        </p:blipFill>
        <p:spPr>
          <a:xfrm>
            <a:off x="6632724" y="4291058"/>
            <a:ext cx="2352096" cy="204828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C9A321F-F5DE-4E7F-A5B1-54EC6C64D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6" r="10983" b="8459"/>
          <a:stretch/>
        </p:blipFill>
        <p:spPr>
          <a:xfrm>
            <a:off x="9368419" y="4291059"/>
            <a:ext cx="2297555" cy="20482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D6D9737-1569-4EE9-B5EB-1EEFEBEE3322}"/>
              </a:ext>
            </a:extLst>
          </p:cNvPr>
          <p:cNvSpPr/>
          <p:nvPr/>
        </p:nvSpPr>
        <p:spPr>
          <a:xfrm>
            <a:off x="7183364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メッシュ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A7B11F7-4E67-43D8-9B27-A477D640BF14}"/>
              </a:ext>
            </a:extLst>
          </p:cNvPr>
          <p:cNvSpPr/>
          <p:nvPr/>
        </p:nvSpPr>
        <p:spPr>
          <a:xfrm>
            <a:off x="9896994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デクセル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5BB6C1-F726-4DEE-B374-E8EA15B7A92D}"/>
              </a:ext>
            </a:extLst>
          </p:cNvPr>
          <p:cNvSpPr/>
          <p:nvPr/>
        </p:nvSpPr>
        <p:spPr>
          <a:xfrm>
            <a:off x="4534932" y="3879986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ボクセル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04038FE-AC9E-4495-A6B7-12B76E9C40AF}"/>
              </a:ext>
            </a:extLst>
          </p:cNvPr>
          <p:cNvSpPr/>
          <p:nvPr/>
        </p:nvSpPr>
        <p:spPr>
          <a:xfrm>
            <a:off x="1577237" y="3890543"/>
            <a:ext cx="1240403" cy="2324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rgbClr val="FFFFFF"/>
                </a:solidFill>
              </a:rPr>
              <a:t>ボリューム</a:t>
            </a:r>
          </a:p>
        </p:txBody>
      </p: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D7CEC9CD-B3FA-451C-A290-CC6B53FFE015}"/>
              </a:ext>
            </a:extLst>
          </p:cNvPr>
          <p:cNvGrpSpPr/>
          <p:nvPr/>
        </p:nvGrpSpPr>
        <p:grpSpPr>
          <a:xfrm>
            <a:off x="12614603" y="3991131"/>
            <a:ext cx="1574159" cy="1577350"/>
            <a:chOff x="3614192" y="1471949"/>
            <a:chExt cx="1574159" cy="1577350"/>
          </a:xfrm>
        </p:grpSpPr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957013F1-8247-4F93-A44B-59B8303CDAE9}"/>
                </a:ext>
              </a:extLst>
            </p:cNvPr>
            <p:cNvGrpSpPr/>
            <p:nvPr/>
          </p:nvGrpSpPr>
          <p:grpSpPr>
            <a:xfrm>
              <a:off x="3620281" y="1471949"/>
              <a:ext cx="1561700" cy="1577350"/>
              <a:chOff x="3620281" y="1471949"/>
              <a:chExt cx="1561700" cy="1577350"/>
            </a:xfrm>
            <a:solidFill>
              <a:srgbClr val="F8F8F8">
                <a:alpha val="30196"/>
              </a:srgbClr>
            </a:solidFill>
          </p:grpSpPr>
          <p:pic>
            <p:nvPicPr>
              <p:cNvPr id="59" name="図 58">
                <a:extLst>
                  <a:ext uri="{FF2B5EF4-FFF2-40B4-BE49-F238E27FC236}">
                    <a16:creationId xmlns:a16="http://schemas.microsoft.com/office/drawing/2014/main" id="{F816FE7C-47EB-43CC-B785-42882A723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3945" y="1471949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69" name="図 68">
                <a:extLst>
                  <a:ext uri="{FF2B5EF4-FFF2-40B4-BE49-F238E27FC236}">
                    <a16:creationId xmlns:a16="http://schemas.microsoft.com/office/drawing/2014/main" id="{F40068BB-96BD-4467-8E99-C9C3E6B27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7711" y="1571778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0" name="図 69">
                <a:extLst>
                  <a:ext uri="{FF2B5EF4-FFF2-40B4-BE49-F238E27FC236}">
                    <a16:creationId xmlns:a16="http://schemas.microsoft.com/office/drawing/2014/main" id="{6C357AA2-1D28-4D6B-BB43-EC16C4CDE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3064" y="1674797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1" name="図 70">
                <a:extLst>
                  <a:ext uri="{FF2B5EF4-FFF2-40B4-BE49-F238E27FC236}">
                    <a16:creationId xmlns:a16="http://schemas.microsoft.com/office/drawing/2014/main" id="{D5194067-664D-4FD6-8B4A-2AE709658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5420" y="1772681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C152ECB1-E919-4103-B551-F54FCD067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0281" y="1871263"/>
                <a:ext cx="1178036" cy="1178036"/>
              </a:xfrm>
              <a:prstGeom prst="rect">
                <a:avLst/>
              </a:prstGeom>
              <a:grpFill/>
              <a:ln>
                <a:solidFill>
                  <a:schemeClr val="tx2"/>
                </a:solidFill>
              </a:ln>
            </p:spPr>
          </p:pic>
        </p:grpSp>
        <p:sp>
          <p:nvSpPr>
            <p:cNvPr id="11" name="直方体 10">
              <a:extLst>
                <a:ext uri="{FF2B5EF4-FFF2-40B4-BE49-F238E27FC236}">
                  <a16:creationId xmlns:a16="http://schemas.microsoft.com/office/drawing/2014/main" id="{2AD6EA2F-4B72-4D69-8E4A-2F53A0BFADC4}"/>
                </a:ext>
              </a:extLst>
            </p:cNvPr>
            <p:cNvSpPr/>
            <p:nvPr/>
          </p:nvSpPr>
          <p:spPr>
            <a:xfrm>
              <a:off x="3614192" y="1475140"/>
              <a:ext cx="1574159" cy="1574159"/>
            </a:xfrm>
            <a:prstGeom prst="cub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2DCCE52C-E30D-4528-BB29-771B17203348}"/>
              </a:ext>
            </a:extLst>
          </p:cNvPr>
          <p:cNvGrpSpPr/>
          <p:nvPr/>
        </p:nvGrpSpPr>
        <p:grpSpPr>
          <a:xfrm>
            <a:off x="9100058" y="2090572"/>
            <a:ext cx="1052430" cy="1338428"/>
            <a:chOff x="7148571" y="1489505"/>
            <a:chExt cx="1574159" cy="2001936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3339F473-C0C2-4805-BF2B-5AB4BC650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45792">
              <a:off x="7318277" y="2256889"/>
              <a:ext cx="1201340" cy="1234552"/>
            </a:xfrm>
            <a:prstGeom prst="rect">
              <a:avLst/>
            </a:prstGeom>
            <a:solidFill>
              <a:schemeClr val="bg1"/>
            </a:solidFill>
            <a:scene3d>
              <a:camera prst="isometricRightUp">
                <a:rot lat="3900000" lon="18899998" rev="0"/>
              </a:camera>
              <a:lightRig rig="threePt" dir="t"/>
            </a:scene3d>
          </p:spPr>
        </p:pic>
        <p:grpSp>
          <p:nvGrpSpPr>
            <p:cNvPr id="29" name="グループ化 28">
              <a:extLst>
                <a:ext uri="{FF2B5EF4-FFF2-40B4-BE49-F238E27FC236}">
                  <a16:creationId xmlns:a16="http://schemas.microsoft.com/office/drawing/2014/main" id="{8F7C094F-51A0-4C88-B49E-F27529563098}"/>
                </a:ext>
              </a:extLst>
            </p:cNvPr>
            <p:cNvGrpSpPr/>
            <p:nvPr/>
          </p:nvGrpSpPr>
          <p:grpSpPr>
            <a:xfrm>
              <a:off x="7148571" y="1489505"/>
              <a:ext cx="1574159" cy="1574159"/>
              <a:chOff x="4950314" y="1660507"/>
              <a:chExt cx="1574159" cy="1574159"/>
            </a:xfrm>
          </p:grpSpPr>
          <p:sp>
            <p:nvSpPr>
              <p:cNvPr id="20" name="直方体 19">
                <a:extLst>
                  <a:ext uri="{FF2B5EF4-FFF2-40B4-BE49-F238E27FC236}">
                    <a16:creationId xmlns:a16="http://schemas.microsoft.com/office/drawing/2014/main" id="{16DA64E7-3490-4D7A-937B-49E22672EB65}"/>
                  </a:ext>
                </a:extLst>
              </p:cNvPr>
              <p:cNvSpPr/>
              <p:nvPr/>
            </p:nvSpPr>
            <p:spPr>
              <a:xfrm>
                <a:off x="4950314" y="1660507"/>
                <a:ext cx="1574159" cy="1574159"/>
              </a:xfrm>
              <a:prstGeom prst="cube">
                <a:avLst/>
              </a:prstGeom>
              <a:noFill/>
              <a:ln w="19050">
                <a:solidFill>
                  <a:schemeClr val="accent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2" name="直線コネクタ 21">
                <a:extLst>
                  <a:ext uri="{FF2B5EF4-FFF2-40B4-BE49-F238E27FC236}">
                    <a16:creationId xmlns:a16="http://schemas.microsoft.com/office/drawing/2014/main" id="{D5FC9F2E-E829-4E4C-A433-3B22193F00AB}"/>
                  </a:ext>
                </a:extLst>
              </p:cNvPr>
              <p:cNvCxnSpPr/>
              <p:nvPr/>
            </p:nvCxnSpPr>
            <p:spPr>
              <a:xfrm flipV="1">
                <a:off x="4950314" y="2838543"/>
                <a:ext cx="398942" cy="396123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id="{9C6C4C03-1259-4C0A-9563-6F000C7447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9256" y="1660507"/>
                <a:ext cx="0" cy="1178036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id="{C885F9C7-3798-4500-9B2C-B0CE62BFC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49256" y="2838543"/>
                <a:ext cx="1175217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D24D3B4-D010-4F51-BE54-C8E616E18805}"/>
              </a:ext>
            </a:extLst>
          </p:cNvPr>
          <p:cNvSpPr/>
          <p:nvPr/>
        </p:nvSpPr>
        <p:spPr>
          <a:xfrm>
            <a:off x="2750212" y="1045881"/>
            <a:ext cx="1240404" cy="2607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3</a:t>
            </a:r>
            <a:r>
              <a:rPr kumimoji="1" lang="ja-JP" altLang="en-US" sz="1600" dirty="0">
                <a:solidFill>
                  <a:schemeClr val="bg1"/>
                </a:solidFill>
              </a:rPr>
              <a:t>次元</a:t>
            </a:r>
            <a:r>
              <a:rPr lang="ja-JP" altLang="en-US" sz="1600" dirty="0">
                <a:solidFill>
                  <a:schemeClr val="bg1"/>
                </a:solidFill>
              </a:rPr>
              <a:t>配列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6C60B36B-B857-4648-A547-632CE9C6DD1D}"/>
              </a:ext>
            </a:extLst>
          </p:cNvPr>
          <p:cNvGrpSpPr/>
          <p:nvPr/>
        </p:nvGrpSpPr>
        <p:grpSpPr>
          <a:xfrm>
            <a:off x="12832250" y="2101994"/>
            <a:ext cx="941049" cy="692900"/>
            <a:chOff x="12419673" y="2396037"/>
            <a:chExt cx="941049" cy="692900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71A9CB5-EFEF-44A0-BD5C-94C84DA99EE1}"/>
                </a:ext>
              </a:extLst>
            </p:cNvPr>
            <p:cNvSpPr/>
            <p:nvPr/>
          </p:nvSpPr>
          <p:spPr>
            <a:xfrm>
              <a:off x="12419673" y="2856474"/>
              <a:ext cx="941049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896049C0-5D1B-43E0-A795-27C8BCD856AF}"/>
                </a:ext>
              </a:extLst>
            </p:cNvPr>
            <p:cNvSpPr/>
            <p:nvPr/>
          </p:nvSpPr>
          <p:spPr>
            <a:xfrm>
              <a:off x="12534405" y="2626392"/>
              <a:ext cx="711584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A4C3F382-34CA-42C6-ABB9-023D2FB4F2EC}"/>
                </a:ext>
              </a:extLst>
            </p:cNvPr>
            <p:cNvSpPr/>
            <p:nvPr/>
          </p:nvSpPr>
          <p:spPr>
            <a:xfrm>
              <a:off x="12533404" y="2396037"/>
              <a:ext cx="341806" cy="232463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scene3d>
              <a:camera prst="obliqueTopRight"/>
              <a:lightRig rig="threePt" dir="t"/>
            </a:scene3d>
            <a:sp3d extrusionH="18605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7" name="図 46">
            <a:extLst>
              <a:ext uri="{FF2B5EF4-FFF2-40B4-BE49-F238E27FC236}">
                <a16:creationId xmlns:a16="http://schemas.microsoft.com/office/drawing/2014/main" id="{BEB5C633-F565-4F5E-80C1-6E2A10B8F9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351" y="2082773"/>
            <a:ext cx="637774" cy="521039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731F2975-DAAC-42D0-9DA3-6332BA070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0466" y="2101994"/>
            <a:ext cx="629154" cy="62915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</p:pic>
      <p:sp>
        <p:nvSpPr>
          <p:cNvPr id="49" name="二等辺三角形 48">
            <a:extLst>
              <a:ext uri="{FF2B5EF4-FFF2-40B4-BE49-F238E27FC236}">
                <a16:creationId xmlns:a16="http://schemas.microsoft.com/office/drawing/2014/main" id="{E62A6667-023C-4072-B028-6391FD3EC07D}"/>
              </a:ext>
            </a:extLst>
          </p:cNvPr>
          <p:cNvSpPr/>
          <p:nvPr/>
        </p:nvSpPr>
        <p:spPr>
          <a:xfrm rot="5400000">
            <a:off x="3103365" y="2220334"/>
            <a:ext cx="219975" cy="18963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二等辺三角形 49">
            <a:extLst>
              <a:ext uri="{FF2B5EF4-FFF2-40B4-BE49-F238E27FC236}">
                <a16:creationId xmlns:a16="http://schemas.microsoft.com/office/drawing/2014/main" id="{FF5CE22A-6CF5-4D3C-B56E-331FB53342E2}"/>
              </a:ext>
            </a:extLst>
          </p:cNvPr>
          <p:cNvSpPr/>
          <p:nvPr/>
        </p:nvSpPr>
        <p:spPr>
          <a:xfrm rot="5400000">
            <a:off x="8492563" y="2144432"/>
            <a:ext cx="219975" cy="189634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FECAA7AD-D964-408C-B400-33D68EF362A3}"/>
              </a:ext>
            </a:extLst>
          </p:cNvPr>
          <p:cNvSpPr/>
          <p:nvPr/>
        </p:nvSpPr>
        <p:spPr>
          <a:xfrm>
            <a:off x="9547832" y="2443728"/>
            <a:ext cx="171328" cy="390178"/>
          </a:xfrm>
          <a:prstGeom prst="downArrow">
            <a:avLst>
              <a:gd name="adj1" fmla="val 44545"/>
              <a:gd name="adj2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E47C9B94-B434-47EA-BF2A-B5CE79351D1C}"/>
              </a:ext>
            </a:extLst>
          </p:cNvPr>
          <p:cNvSpPr/>
          <p:nvPr/>
        </p:nvSpPr>
        <p:spPr>
          <a:xfrm>
            <a:off x="8390405" y="1045881"/>
            <a:ext cx="1969552" cy="2607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2</a:t>
            </a:r>
            <a:r>
              <a:rPr kumimoji="1" lang="ja-JP" altLang="en-US" sz="1600" dirty="0">
                <a:solidFill>
                  <a:schemeClr val="bg1"/>
                </a:solidFill>
              </a:rPr>
              <a:t>次元</a:t>
            </a:r>
            <a:r>
              <a:rPr lang="ja-JP" altLang="en-US" sz="1600" dirty="0">
                <a:solidFill>
                  <a:schemeClr val="bg1"/>
                </a:solidFill>
              </a:rPr>
              <a:t>配列 </a:t>
            </a:r>
            <a:r>
              <a:rPr lang="en-US" altLang="ja-JP" sz="1600" dirty="0">
                <a:solidFill>
                  <a:schemeClr val="bg1"/>
                </a:solidFill>
              </a:rPr>
              <a:t>(</a:t>
            </a:r>
            <a:r>
              <a:rPr lang="en-US" altLang="ja-JP" sz="1600" b="1" dirty="0">
                <a:solidFill>
                  <a:schemeClr val="bg1"/>
                </a:solidFill>
              </a:rPr>
              <a:t>Z-map</a:t>
            </a:r>
            <a:r>
              <a:rPr lang="en-US" altLang="ja-JP" sz="1600" dirty="0">
                <a:solidFill>
                  <a:schemeClr val="bg1"/>
                </a:solidFill>
              </a:rPr>
              <a:t>)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5F27AF5A-CE15-49DE-B779-41CA5EDAC8B8}"/>
              </a:ext>
            </a:extLst>
          </p:cNvPr>
          <p:cNvGrpSpPr/>
          <p:nvPr/>
        </p:nvGrpSpPr>
        <p:grpSpPr>
          <a:xfrm>
            <a:off x="3575001" y="1806134"/>
            <a:ext cx="1054315" cy="1052430"/>
            <a:chOff x="1913016" y="1660507"/>
            <a:chExt cx="1576978" cy="1574159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209A97DA-5F28-4A96-83C6-A54117E50E4F}"/>
                </a:ext>
              </a:extLst>
            </p:cNvPr>
            <p:cNvGrpSpPr/>
            <p:nvPr/>
          </p:nvGrpSpPr>
          <p:grpSpPr>
            <a:xfrm>
              <a:off x="1913016" y="1660507"/>
              <a:ext cx="1568421" cy="1574159"/>
              <a:chOff x="1998741" y="1773061"/>
              <a:chExt cx="1568421" cy="1574159"/>
            </a:xfrm>
            <a:solidFill>
              <a:srgbClr val="FFFFFF"/>
            </a:solidFill>
          </p:grpSpPr>
          <p:pic>
            <p:nvPicPr>
              <p:cNvPr id="63" name="図 62">
                <a:extLst>
                  <a:ext uri="{FF2B5EF4-FFF2-40B4-BE49-F238E27FC236}">
                    <a16:creationId xmlns:a16="http://schemas.microsoft.com/office/drawing/2014/main" id="{95B6D976-318F-49AD-AC9B-A1DCDBD93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89126" y="1773061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4" name="図 63">
                <a:extLst>
                  <a:ext uri="{FF2B5EF4-FFF2-40B4-BE49-F238E27FC236}">
                    <a16:creationId xmlns:a16="http://schemas.microsoft.com/office/drawing/2014/main" id="{768B4971-8802-4E2F-88C8-DA92E7EB00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95006" y="1871294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図 64">
                <a:extLst>
                  <a:ext uri="{FF2B5EF4-FFF2-40B4-BE49-F238E27FC236}">
                    <a16:creationId xmlns:a16="http://schemas.microsoft.com/office/drawing/2014/main" id="{ADC27F32-3DCE-4544-B6A7-A761CCC10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91064" y="1969527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DC8C60F1-6277-4039-A7FE-6E846E7191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7122" y="2069356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図 66">
                <a:extLst>
                  <a:ext uri="{FF2B5EF4-FFF2-40B4-BE49-F238E27FC236}">
                    <a16:creationId xmlns:a16="http://schemas.microsoft.com/office/drawing/2014/main" id="{0938804E-5637-42B8-8F7E-473CB9CBE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98741" y="2169184"/>
                <a:ext cx="1178036" cy="11780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2" name="直方体 61">
              <a:extLst>
                <a:ext uri="{FF2B5EF4-FFF2-40B4-BE49-F238E27FC236}">
                  <a16:creationId xmlns:a16="http://schemas.microsoft.com/office/drawing/2014/main" id="{348E32FD-E1DB-40EB-B8E0-73E9962BD819}"/>
                </a:ext>
              </a:extLst>
            </p:cNvPr>
            <p:cNvSpPr/>
            <p:nvPr/>
          </p:nvSpPr>
          <p:spPr>
            <a:xfrm>
              <a:off x="1915835" y="1660507"/>
              <a:ext cx="1574159" cy="1574159"/>
            </a:xfrm>
            <a:prstGeom prst="cube">
              <a:avLst/>
            </a:prstGeom>
            <a:noFill/>
            <a:ln w="19050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85" name="図 84">
            <a:extLst>
              <a:ext uri="{FF2B5EF4-FFF2-40B4-BE49-F238E27FC236}">
                <a16:creationId xmlns:a16="http://schemas.microsoft.com/office/drawing/2014/main" id="{1C6A2D92-7EB3-4A07-B089-CFED8B59B0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03" y="2054631"/>
            <a:ext cx="637774" cy="521039"/>
          </a:xfrm>
          <a:prstGeom prst="rect">
            <a:avLst/>
          </a:prstGeom>
        </p:spPr>
      </p:pic>
      <p:pic>
        <p:nvPicPr>
          <p:cNvPr id="46" name="図 45">
            <a:extLst>
              <a:ext uri="{FF2B5EF4-FFF2-40B4-BE49-F238E27FC236}">
                <a16:creationId xmlns:a16="http://schemas.microsoft.com/office/drawing/2014/main" id="{C17927BC-DE13-4972-BF42-BA456AB065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44" y="4530597"/>
            <a:ext cx="1942735" cy="1632023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D33BB684-2FFA-4F79-A412-6FEB208EFBE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26" t="4526" r="5364" b="1721"/>
          <a:stretch/>
        </p:blipFill>
        <p:spPr>
          <a:xfrm>
            <a:off x="2197439" y="4564003"/>
            <a:ext cx="1842192" cy="1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9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ja-JP" dirty="0"/>
              <a:t>Z-map(2</a:t>
            </a:r>
            <a:r>
              <a:rPr lang="ja-JP" altLang="en-US" dirty="0"/>
              <a:t>次元配列</a:t>
            </a:r>
            <a:r>
              <a:rPr lang="en-US" altLang="ja-JP" dirty="0"/>
              <a:t>)</a:t>
            </a:r>
            <a:r>
              <a:rPr lang="ja-JP" altLang="en-US" dirty="0"/>
              <a:t>の可視化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A7C3506C-8B8F-4629-A153-BD719FB35C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05760"/>
              </p:ext>
            </p:extLst>
          </p:nvPr>
        </p:nvGraphicFramePr>
        <p:xfrm>
          <a:off x="368299" y="1041401"/>
          <a:ext cx="11455401" cy="54683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07777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622549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1956415350"/>
                    </a:ext>
                  </a:extLst>
                </a:gridCol>
                <a:gridCol w="2975025">
                  <a:extLst>
                    <a:ext uri="{9D8B030D-6E8A-4147-A177-3AD203B41FA5}">
                      <a16:colId xmlns:a16="http://schemas.microsoft.com/office/drawing/2014/main" val="3155042295"/>
                    </a:ext>
                  </a:extLst>
                </a:gridCol>
              </a:tblGrid>
              <a:tr h="41375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107592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ボリューム描画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935035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935035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95584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1152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 Toolbox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83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kumimoji="1" lang="ja-JP" altLang="en-US" dirty="0"/>
              <a:t>枠を背景にしたものは「新しいスライド」から選べる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1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4314710" y="198778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8131938" y="1994510"/>
            <a:ext cx="3649340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358102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433311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8202685" y="200370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8148196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</p:spTree>
    <p:extLst>
      <p:ext uri="{BB962C8B-B14F-4D97-AF65-F5344CB8AC3E}">
        <p14:creationId xmlns:p14="http://schemas.microsoft.com/office/powerpoint/2010/main" val="1352494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16C55-369C-4304-9852-55ED13ACD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99" y="1015999"/>
            <a:ext cx="11357897" cy="938159"/>
          </a:xfrm>
        </p:spPr>
        <p:txBody>
          <a:bodyPr/>
          <a:lstStyle/>
          <a:p>
            <a:r>
              <a:rPr lang="ja-JP" altLang="en-US" dirty="0"/>
              <a:t>順序関係がある場合は並列よりこちらが良い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３</a:t>
            </a:r>
            <a:r>
              <a:rPr kumimoji="1" lang="ja-JP" altLang="en-US" dirty="0"/>
              <a:t>カードのレイアウトテンプレートのアレンジ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C0D132-2F4B-4006-8549-232F72C8420E}"/>
              </a:ext>
            </a:extLst>
          </p:cNvPr>
          <p:cNvSpPr/>
          <p:nvPr/>
        </p:nvSpPr>
        <p:spPr>
          <a:xfrm>
            <a:off x="471270" y="1994510"/>
            <a:ext cx="4333735" cy="3452668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B3703F-3442-4C13-A424-26EDC78FA83C}"/>
              </a:ext>
            </a:extLst>
          </p:cNvPr>
          <p:cNvSpPr/>
          <p:nvPr/>
        </p:nvSpPr>
        <p:spPr>
          <a:xfrm>
            <a:off x="3975496" y="2474477"/>
            <a:ext cx="4333735" cy="346110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2938DBA-3C61-44F9-B40C-5EE6E7382AD8}"/>
              </a:ext>
            </a:extLst>
          </p:cNvPr>
          <p:cNvSpPr/>
          <p:nvPr/>
        </p:nvSpPr>
        <p:spPr>
          <a:xfrm>
            <a:off x="7479722" y="2962880"/>
            <a:ext cx="4333735" cy="346110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8841067-3C56-4306-BDEF-96AAF2CDC245}"/>
              </a:ext>
            </a:extLst>
          </p:cNvPr>
          <p:cNvSpPr txBox="1"/>
          <p:nvPr/>
        </p:nvSpPr>
        <p:spPr>
          <a:xfrm>
            <a:off x="531259" y="200659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301C33-873B-474E-BF88-9FB516462188}"/>
              </a:ext>
            </a:extLst>
          </p:cNvPr>
          <p:cNvSpPr txBox="1"/>
          <p:nvPr/>
        </p:nvSpPr>
        <p:spPr>
          <a:xfrm>
            <a:off x="4018889" y="249040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②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D7ED84C-8E42-4B3F-9C8D-98BF1B9561CF}"/>
              </a:ext>
            </a:extLst>
          </p:cNvPr>
          <p:cNvSpPr txBox="1"/>
          <p:nvPr/>
        </p:nvSpPr>
        <p:spPr>
          <a:xfrm>
            <a:off x="479700" y="228037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21D5999-FC9D-4598-9163-72444CBA8BFD}"/>
              </a:ext>
            </a:extLst>
          </p:cNvPr>
          <p:cNvSpPr txBox="1"/>
          <p:nvPr/>
        </p:nvSpPr>
        <p:spPr>
          <a:xfrm>
            <a:off x="3993897" y="276706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  <a:endParaRPr kumimoji="1" lang="ja-JP" altLang="en-US" sz="2800" b="1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150C880-B64C-462F-9C59-C613006463BF}"/>
              </a:ext>
            </a:extLst>
          </p:cNvPr>
          <p:cNvSpPr txBox="1"/>
          <p:nvPr/>
        </p:nvSpPr>
        <p:spPr>
          <a:xfrm>
            <a:off x="7550470" y="297207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</a:t>
            </a:r>
            <a:r>
              <a:rPr kumimoji="1" lang="ja-JP" altLang="en-US" b="1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③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5A50A97-71BB-427E-9EEF-4F8464471794}"/>
              </a:ext>
            </a:extLst>
          </p:cNvPr>
          <p:cNvSpPr txBox="1"/>
          <p:nvPr/>
        </p:nvSpPr>
        <p:spPr>
          <a:xfrm>
            <a:off x="7495981" y="3248742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カードの見出し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17F509DC-624C-49A3-87E6-BBEE33EDEF3D}"/>
              </a:ext>
            </a:extLst>
          </p:cNvPr>
          <p:cNvGrpSpPr/>
          <p:nvPr/>
        </p:nvGrpSpPr>
        <p:grpSpPr>
          <a:xfrm rot="19356426" flipV="1">
            <a:off x="4678821" y="1901851"/>
            <a:ext cx="638334" cy="948153"/>
            <a:chOff x="2664127" y="3374455"/>
            <a:chExt cx="1201975" cy="1567649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9EEC710F-D694-4533-BCFA-E134D0A97020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フリーフォーム: 図形 15">
              <a:extLst>
                <a:ext uri="{FF2B5EF4-FFF2-40B4-BE49-F238E27FC236}">
                  <a16:creationId xmlns:a16="http://schemas.microsoft.com/office/drawing/2014/main" id="{15C81248-34D7-4734-9365-7AF9C9D6CE42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2916356-7E2D-4DCC-AB30-31745E58C8A8}"/>
              </a:ext>
            </a:extLst>
          </p:cNvPr>
          <p:cNvGrpSpPr/>
          <p:nvPr/>
        </p:nvGrpSpPr>
        <p:grpSpPr>
          <a:xfrm rot="19356426" flipV="1">
            <a:off x="8176087" y="2353531"/>
            <a:ext cx="638334" cy="948153"/>
            <a:chOff x="2664127" y="3374455"/>
            <a:chExt cx="1201975" cy="1567649"/>
          </a:xfrm>
        </p:grpSpPr>
        <p:sp>
          <p:nvSpPr>
            <p:cNvPr id="18" name="二等辺三角形 17">
              <a:extLst>
                <a:ext uri="{FF2B5EF4-FFF2-40B4-BE49-F238E27FC236}">
                  <a16:creationId xmlns:a16="http://schemas.microsoft.com/office/drawing/2014/main" id="{C87AD141-B943-4BC4-BD07-C571A6486C27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7964E781-5C13-4DB8-8006-A03F32235976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532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BAE509-1F5F-44D7-895B-AADA5EB0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寸法や色は場合に応じて調整しましょう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DCA4200-D082-429B-A7B9-20EDE7036B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 dirty="0"/>
              <a:t>よく使う図形のパターン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600F27F-842D-4A09-9876-4F4D6FED49D4}"/>
              </a:ext>
            </a:extLst>
          </p:cNvPr>
          <p:cNvGrpSpPr/>
          <p:nvPr/>
        </p:nvGrpSpPr>
        <p:grpSpPr>
          <a:xfrm rot="3516666">
            <a:off x="1138619" y="2442415"/>
            <a:ext cx="1201975" cy="1567649"/>
            <a:chOff x="2664127" y="3374455"/>
            <a:chExt cx="1201975" cy="1567649"/>
          </a:xfrm>
        </p:grpSpPr>
        <p:sp>
          <p:nvSpPr>
            <p:cNvPr id="5" name="二等辺三角形 4">
              <a:extLst>
                <a:ext uri="{FF2B5EF4-FFF2-40B4-BE49-F238E27FC236}">
                  <a16:creationId xmlns:a16="http://schemas.microsoft.com/office/drawing/2014/main" id="{031DCB67-E3C0-40A6-82FC-F3A99614C50C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フリーフォーム: 図形 9">
              <a:extLst>
                <a:ext uri="{FF2B5EF4-FFF2-40B4-BE49-F238E27FC236}">
                  <a16:creationId xmlns:a16="http://schemas.microsoft.com/office/drawing/2014/main" id="{8F1F7A27-5455-4318-B9EB-F5DC2E371C80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A84CB4AB-8E74-474F-8F79-B603B9235B46}"/>
              </a:ext>
            </a:extLst>
          </p:cNvPr>
          <p:cNvGrpSpPr/>
          <p:nvPr/>
        </p:nvGrpSpPr>
        <p:grpSpPr>
          <a:xfrm>
            <a:off x="3762700" y="2453659"/>
            <a:ext cx="851900" cy="2201196"/>
            <a:chOff x="4004187" y="2684206"/>
            <a:chExt cx="851900" cy="2201196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7F25128-43F7-4D7B-A506-7861040EA63C}"/>
                </a:ext>
              </a:extLst>
            </p:cNvPr>
            <p:cNvSpPr/>
            <p:nvPr/>
          </p:nvSpPr>
          <p:spPr>
            <a:xfrm>
              <a:off x="4004187" y="2684206"/>
              <a:ext cx="851900" cy="40558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425DA271-AEFA-45AB-AD52-737DB7EF67C8}"/>
                </a:ext>
              </a:extLst>
            </p:cNvPr>
            <p:cNvSpPr/>
            <p:nvPr/>
          </p:nvSpPr>
          <p:spPr>
            <a:xfrm rot="10800000">
              <a:off x="4172039" y="4653111"/>
              <a:ext cx="516194" cy="232291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台形 17">
              <a:extLst>
                <a:ext uri="{FF2B5EF4-FFF2-40B4-BE49-F238E27FC236}">
                  <a16:creationId xmlns:a16="http://schemas.microsoft.com/office/drawing/2014/main" id="{0BE03671-A77A-4398-9395-69D34E2C8634}"/>
                </a:ext>
              </a:extLst>
            </p:cNvPr>
            <p:cNvSpPr/>
            <p:nvPr/>
          </p:nvSpPr>
          <p:spPr>
            <a:xfrm rot="10800000">
              <a:off x="4274402" y="3082408"/>
              <a:ext cx="311469" cy="1570703"/>
            </a:xfrm>
            <a:prstGeom prst="trapezoid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53DA5DF4-9734-4A8B-B3F2-EB432821614A}"/>
              </a:ext>
            </a:extLst>
          </p:cNvPr>
          <p:cNvGrpSpPr/>
          <p:nvPr/>
        </p:nvGrpSpPr>
        <p:grpSpPr>
          <a:xfrm>
            <a:off x="5262743" y="3209365"/>
            <a:ext cx="2359742" cy="1445491"/>
            <a:chOff x="4837472" y="2490841"/>
            <a:chExt cx="2359742" cy="1445491"/>
          </a:xfrm>
        </p:grpSpPr>
        <p:sp>
          <p:nvSpPr>
            <p:cNvPr id="20" name="四角形: 角を丸くする 19">
              <a:extLst>
                <a:ext uri="{FF2B5EF4-FFF2-40B4-BE49-F238E27FC236}">
                  <a16:creationId xmlns:a16="http://schemas.microsoft.com/office/drawing/2014/main" id="{161AF5DB-A2D8-495C-B795-7003573DFCCF}"/>
                </a:ext>
              </a:extLst>
            </p:cNvPr>
            <p:cNvSpPr/>
            <p:nvPr/>
          </p:nvSpPr>
          <p:spPr>
            <a:xfrm>
              <a:off x="4837472" y="2490841"/>
              <a:ext cx="2359742" cy="938159"/>
            </a:xfrm>
            <a:prstGeom prst="roundRect">
              <a:avLst>
                <a:gd name="adj" fmla="val 10379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二等辺三角形 21">
              <a:extLst>
                <a:ext uri="{FF2B5EF4-FFF2-40B4-BE49-F238E27FC236}">
                  <a16:creationId xmlns:a16="http://schemas.microsoft.com/office/drawing/2014/main" id="{C811F06F-2D36-4904-A2A9-7CD991856DA0}"/>
                </a:ext>
              </a:extLst>
            </p:cNvPr>
            <p:cNvSpPr/>
            <p:nvPr/>
          </p:nvSpPr>
          <p:spPr>
            <a:xfrm rot="11901755">
              <a:off x="4948538" y="3335420"/>
              <a:ext cx="213186" cy="600912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12B12945-4562-4CBA-BD30-EF9F8726FCD9}"/>
              </a:ext>
            </a:extLst>
          </p:cNvPr>
          <p:cNvGrpSpPr/>
          <p:nvPr/>
        </p:nvGrpSpPr>
        <p:grpSpPr>
          <a:xfrm>
            <a:off x="2672807" y="2453659"/>
            <a:ext cx="840658" cy="2492477"/>
            <a:chOff x="7800489" y="2818451"/>
            <a:chExt cx="840658" cy="2492477"/>
          </a:xfrm>
        </p:grpSpPr>
        <p:sp>
          <p:nvSpPr>
            <p:cNvPr id="24" name="二等辺三角形 23">
              <a:extLst>
                <a:ext uri="{FF2B5EF4-FFF2-40B4-BE49-F238E27FC236}">
                  <a16:creationId xmlns:a16="http://schemas.microsoft.com/office/drawing/2014/main" id="{5972915F-3F25-4048-8F16-22D7D6656CAA}"/>
                </a:ext>
              </a:extLst>
            </p:cNvPr>
            <p:cNvSpPr/>
            <p:nvPr/>
          </p:nvSpPr>
          <p:spPr>
            <a:xfrm>
              <a:off x="7800489" y="2818451"/>
              <a:ext cx="840658" cy="41295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二等辺三角形 24">
              <a:extLst>
                <a:ext uri="{FF2B5EF4-FFF2-40B4-BE49-F238E27FC236}">
                  <a16:creationId xmlns:a16="http://schemas.microsoft.com/office/drawing/2014/main" id="{FC3592AF-4DD9-481B-AE7D-C444443CA44E}"/>
                </a:ext>
              </a:extLst>
            </p:cNvPr>
            <p:cNvSpPr/>
            <p:nvPr/>
          </p:nvSpPr>
          <p:spPr>
            <a:xfrm rot="10800000">
              <a:off x="8070268" y="3224031"/>
              <a:ext cx="274331" cy="2086897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E692BBDB-6806-49B7-9241-7D2B547F185E}"/>
              </a:ext>
            </a:extLst>
          </p:cNvPr>
          <p:cNvCxnSpPr>
            <a:cxnSpLocks/>
          </p:cNvCxnSpPr>
          <p:nvPr/>
        </p:nvCxnSpPr>
        <p:spPr>
          <a:xfrm flipV="1">
            <a:off x="7466643" y="2683751"/>
            <a:ext cx="525780" cy="791898"/>
          </a:xfrm>
          <a:prstGeom prst="line">
            <a:avLst/>
          </a:prstGeom>
          <a:ln>
            <a:headEnd type="oval" w="lg" len="lg"/>
          </a:ln>
          <a:effectLst>
            <a:glow rad="88900">
              <a:srgbClr val="FFFFFF">
                <a:alpha val="87000"/>
              </a:srgb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9" name="楕円 28">
            <a:extLst>
              <a:ext uri="{FF2B5EF4-FFF2-40B4-BE49-F238E27FC236}">
                <a16:creationId xmlns:a16="http://schemas.microsoft.com/office/drawing/2014/main" id="{602DA899-F613-4B35-A569-DACF6D76EEA5}"/>
              </a:ext>
            </a:extLst>
          </p:cNvPr>
          <p:cNvSpPr/>
          <p:nvPr/>
        </p:nvSpPr>
        <p:spPr>
          <a:xfrm>
            <a:off x="7831288" y="2120241"/>
            <a:ext cx="648000" cy="64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1</a:t>
            </a:r>
            <a:endParaRPr kumimoji="1" lang="ja-JP" altLang="en-US" sz="2800" b="1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D97239CB-D2F7-464C-85F9-58EE17B7D302}"/>
              </a:ext>
            </a:extLst>
          </p:cNvPr>
          <p:cNvGrpSpPr/>
          <p:nvPr/>
        </p:nvGrpSpPr>
        <p:grpSpPr>
          <a:xfrm>
            <a:off x="1301696" y="3938060"/>
            <a:ext cx="938304" cy="840658"/>
            <a:chOff x="1572269" y="4816089"/>
            <a:chExt cx="938304" cy="840658"/>
          </a:xfrm>
        </p:grpSpPr>
        <p:sp>
          <p:nvSpPr>
            <p:cNvPr id="27" name="二等辺三角形 26">
              <a:extLst>
                <a:ext uri="{FF2B5EF4-FFF2-40B4-BE49-F238E27FC236}">
                  <a16:creationId xmlns:a16="http://schemas.microsoft.com/office/drawing/2014/main" id="{3B6F705D-F04B-4DBD-8C41-9BCBF909BE34}"/>
                </a:ext>
              </a:extLst>
            </p:cNvPr>
            <p:cNvSpPr/>
            <p:nvPr/>
          </p:nvSpPr>
          <p:spPr>
            <a:xfrm rot="4051206">
              <a:off x="1854270" y="5000443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フリーフォーム: 図形 29">
              <a:extLst>
                <a:ext uri="{FF2B5EF4-FFF2-40B4-BE49-F238E27FC236}">
                  <a16:creationId xmlns:a16="http://schemas.microsoft.com/office/drawing/2014/main" id="{3076F6E7-0F39-40A8-B28D-938F6D40299C}"/>
                </a:ext>
              </a:extLst>
            </p:cNvPr>
            <p:cNvSpPr/>
            <p:nvPr/>
          </p:nvSpPr>
          <p:spPr>
            <a:xfrm rot="4134364">
              <a:off x="1636592" y="5135506"/>
              <a:ext cx="382670" cy="511315"/>
            </a:xfrm>
            <a:custGeom>
              <a:avLst/>
              <a:gdLst>
                <a:gd name="connsiteX0" fmla="*/ 75380 w 382670"/>
                <a:gd name="connsiteY0" fmla="*/ 0 h 511315"/>
                <a:gd name="connsiteX1" fmla="*/ 382670 w 382670"/>
                <a:gd name="connsiteY1" fmla="*/ 0 h 511315"/>
                <a:gd name="connsiteX2" fmla="*/ 378042 w 382670"/>
                <a:gd name="connsiteY2" fmla="*/ 97117 h 511315"/>
                <a:gd name="connsiteX3" fmla="*/ 283402 w 382670"/>
                <a:gd name="connsiteY3" fmla="*/ 439138 h 511315"/>
                <a:gd name="connsiteX4" fmla="*/ 241829 w 382670"/>
                <a:gd name="connsiteY4" fmla="*/ 511315 h 511315"/>
                <a:gd name="connsiteX5" fmla="*/ 0 w 382670"/>
                <a:gd name="connsiteY5" fmla="*/ 418030 h 511315"/>
                <a:gd name="connsiteX6" fmla="*/ 37613 w 382670"/>
                <a:gd name="connsiteY6" fmla="*/ 299636 h 511315"/>
                <a:gd name="connsiteX7" fmla="*/ 64463 w 382670"/>
                <a:gd name="connsiteY7" fmla="*/ 162145 h 51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670" h="511315">
                  <a:moveTo>
                    <a:pt x="75380" y="0"/>
                  </a:moveTo>
                  <a:lnTo>
                    <a:pt x="382670" y="0"/>
                  </a:lnTo>
                  <a:lnTo>
                    <a:pt x="378042" y="97117"/>
                  </a:lnTo>
                  <a:cubicBezTo>
                    <a:pt x="366549" y="217204"/>
                    <a:pt x="333933" y="332132"/>
                    <a:pt x="283402" y="439138"/>
                  </a:cubicBezTo>
                  <a:lnTo>
                    <a:pt x="241829" y="511315"/>
                  </a:lnTo>
                  <a:lnTo>
                    <a:pt x="0" y="418030"/>
                  </a:lnTo>
                  <a:lnTo>
                    <a:pt x="37613" y="299636"/>
                  </a:lnTo>
                  <a:cubicBezTo>
                    <a:pt x="49158" y="254569"/>
                    <a:pt x="58153" y="208701"/>
                    <a:pt x="64463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004C7FF-3F05-D0C1-3E9D-B2FA05A34B85}"/>
              </a:ext>
            </a:extLst>
          </p:cNvPr>
          <p:cNvSpPr txBox="1"/>
          <p:nvPr/>
        </p:nvSpPr>
        <p:spPr>
          <a:xfrm>
            <a:off x="5569900" y="5503339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柔軟ビーム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D226C01-56B4-CE3E-FC46-E7952E4DB8A6}"/>
              </a:ext>
            </a:extLst>
          </p:cNvPr>
          <p:cNvSpPr txBox="1"/>
          <p:nvPr/>
        </p:nvSpPr>
        <p:spPr>
          <a:xfrm>
            <a:off x="739968" y="5499977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減速機（バックラッシュ）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778EA07-4824-AE4F-47D8-075BD77B69E6}"/>
              </a:ext>
            </a:extLst>
          </p:cNvPr>
          <p:cNvSpPr txBox="1"/>
          <p:nvPr/>
        </p:nvSpPr>
        <p:spPr>
          <a:xfrm>
            <a:off x="1480190" y="5869309"/>
            <a:ext cx="6150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Multibody</a:t>
            </a:r>
            <a:r>
              <a:rPr kumimoji="1" lang="ja-JP" altLang="en-US" sz="1600" dirty="0"/>
              <a:t>の</a:t>
            </a:r>
          </a:p>
        </p:txBody>
      </p:sp>
    </p:spTree>
    <p:extLst>
      <p:ext uri="{BB962C8B-B14F-4D97-AF65-F5344CB8AC3E}">
        <p14:creationId xmlns:p14="http://schemas.microsoft.com/office/powerpoint/2010/main" val="1799079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AC018D0-2EB7-428B-B2AA-A8528C2A2EF0}"/>
              </a:ext>
            </a:extLst>
          </p:cNvPr>
          <p:cNvSpPr/>
          <p:nvPr/>
        </p:nvSpPr>
        <p:spPr>
          <a:xfrm>
            <a:off x="8451913" y="2963395"/>
            <a:ext cx="3546403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5AFBCDCC-2A26-4DE7-93E5-5D81DD2D21A6}"/>
              </a:ext>
            </a:extLst>
          </p:cNvPr>
          <p:cNvSpPr/>
          <p:nvPr/>
        </p:nvSpPr>
        <p:spPr>
          <a:xfrm>
            <a:off x="216471" y="2979831"/>
            <a:ext cx="3555258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5D01D9A-1CF0-44E0-8E89-9C00822774C1}"/>
              </a:ext>
            </a:extLst>
          </p:cNvPr>
          <p:cNvSpPr/>
          <p:nvPr/>
        </p:nvSpPr>
        <p:spPr>
          <a:xfrm>
            <a:off x="549847" y="911814"/>
            <a:ext cx="5184203" cy="1769199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071292A-1588-4938-A948-3D03688D5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077" y="1280990"/>
            <a:ext cx="3163976" cy="1252408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進捗報告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150D18-4303-48ED-B59C-4A683EFBD613}"/>
              </a:ext>
            </a:extLst>
          </p:cNvPr>
          <p:cNvSpPr txBox="1"/>
          <p:nvPr/>
        </p:nvSpPr>
        <p:spPr>
          <a:xfrm>
            <a:off x="555090" y="940910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Revolute Joint</a:t>
            </a:r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について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38A2215-3365-43B6-893A-4FA416268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09" y="3489726"/>
            <a:ext cx="2583493" cy="2795094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68270642-220B-4138-8223-A55ADC30D08D}"/>
              </a:ext>
            </a:extLst>
          </p:cNvPr>
          <p:cNvSpPr/>
          <p:nvPr/>
        </p:nvSpPr>
        <p:spPr>
          <a:xfrm>
            <a:off x="1931321" y="3378945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5B855BA3-A1FF-4BA1-8F22-97325C890DD8}"/>
              </a:ext>
            </a:extLst>
          </p:cNvPr>
          <p:cNvSpPr/>
          <p:nvPr/>
        </p:nvSpPr>
        <p:spPr>
          <a:xfrm>
            <a:off x="1307243" y="4677867"/>
            <a:ext cx="567401" cy="567401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68EE94F1-C2FD-47FF-88F8-2ADD4683E24D}"/>
              </a:ext>
            </a:extLst>
          </p:cNvPr>
          <p:cNvSpPr/>
          <p:nvPr/>
        </p:nvSpPr>
        <p:spPr>
          <a:xfrm>
            <a:off x="2691987" y="4714430"/>
            <a:ext cx="567401" cy="567401"/>
          </a:xfrm>
          <a:prstGeom prst="ellipse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C741553-5687-4BF6-B1A7-82CF8B52CD16}"/>
              </a:ext>
            </a:extLst>
          </p:cNvPr>
          <p:cNvSpPr/>
          <p:nvPr/>
        </p:nvSpPr>
        <p:spPr>
          <a:xfrm>
            <a:off x="406449" y="5230156"/>
            <a:ext cx="1685391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ジョイント</a:t>
            </a:r>
            <a:r>
              <a:rPr kumimoji="1" lang="ja-JP" altLang="en-US" sz="1200" dirty="0">
                <a:solidFill>
                  <a:schemeClr val="tx1"/>
                </a:solidFill>
              </a:rPr>
              <a:t>ブロック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(2</a:t>
            </a:r>
            <a:r>
              <a:rPr lang="ja-JP" altLang="en-US" sz="1200" dirty="0">
                <a:solidFill>
                  <a:schemeClr val="tx1"/>
                </a:solidFill>
              </a:rPr>
              <a:t>自由度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9805AA-2186-44D0-8F8A-C8D064981E86}"/>
              </a:ext>
            </a:extLst>
          </p:cNvPr>
          <p:cNvSpPr/>
          <p:nvPr/>
        </p:nvSpPr>
        <p:spPr>
          <a:xfrm>
            <a:off x="553097" y="3330354"/>
            <a:ext cx="175534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accent2"/>
                </a:solidFill>
              </a:rPr>
              <a:t>ギア拘束ブロック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(1</a:t>
            </a:r>
            <a:r>
              <a:rPr lang="ja-JP" altLang="en-US" sz="1400" dirty="0">
                <a:solidFill>
                  <a:schemeClr val="accent2"/>
                </a:solidFill>
              </a:rPr>
              <a:t>自由度</a:t>
            </a:r>
            <a:r>
              <a:rPr lang="en-US" altLang="ja-JP" sz="1400" dirty="0">
                <a:solidFill>
                  <a:schemeClr val="accent2"/>
                </a:solidFill>
              </a:rPr>
              <a:t>)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EC7372E-DA18-4971-9DD0-49238095536E}"/>
              </a:ext>
            </a:extLst>
          </p:cNvPr>
          <p:cNvSpPr txBox="1"/>
          <p:nvPr/>
        </p:nvSpPr>
        <p:spPr>
          <a:xfrm>
            <a:off x="423232" y="6104615"/>
            <a:ext cx="344391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物理モデルは理想化されている</a:t>
            </a:r>
            <a:endParaRPr lang="en-US" altLang="ja-JP" sz="1400" dirty="0"/>
          </a:p>
          <a:p>
            <a:r>
              <a:rPr lang="ja-JP" altLang="en-US" sz="1200" dirty="0"/>
              <a:t>（ギアの摩擦，慣性，バックラッシュは無視）</a:t>
            </a:r>
            <a:endParaRPr kumimoji="1" lang="ja-JP" altLang="en-US" sz="1200" dirty="0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3F97E08-4B6C-429B-97B3-9F9BE4480C1F}"/>
              </a:ext>
            </a:extLst>
          </p:cNvPr>
          <p:cNvSpPr/>
          <p:nvPr/>
        </p:nvSpPr>
        <p:spPr>
          <a:xfrm>
            <a:off x="1457325" y="2017884"/>
            <a:ext cx="792956" cy="408143"/>
          </a:xfrm>
          <a:prstGeom prst="roundRect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BFA6860C-DA16-4F41-A3F0-C7292BB06DC5}"/>
              </a:ext>
            </a:extLst>
          </p:cNvPr>
          <p:cNvSpPr/>
          <p:nvPr/>
        </p:nvSpPr>
        <p:spPr>
          <a:xfrm>
            <a:off x="2920551" y="2031411"/>
            <a:ext cx="792956" cy="408143"/>
          </a:xfrm>
          <a:prstGeom prst="round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ED0D55F-FC95-4830-92A4-C326807A3099}"/>
              </a:ext>
            </a:extLst>
          </p:cNvPr>
          <p:cNvSpPr/>
          <p:nvPr/>
        </p:nvSpPr>
        <p:spPr>
          <a:xfrm>
            <a:off x="1044351" y="2439267"/>
            <a:ext cx="1570262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accent2"/>
                </a:solidFill>
              </a:rPr>
              <a:t>入力</a:t>
            </a:r>
            <a:r>
              <a:rPr lang="en-US" altLang="ja-JP" sz="1200" dirty="0">
                <a:solidFill>
                  <a:schemeClr val="accent2"/>
                </a:solidFill>
              </a:rPr>
              <a:t>(</a:t>
            </a:r>
            <a:r>
              <a:rPr lang="ja-JP" altLang="en-US" sz="1200" dirty="0">
                <a:solidFill>
                  <a:schemeClr val="accent2"/>
                </a:solidFill>
              </a:rPr>
              <a:t>トルク</a:t>
            </a:r>
            <a:r>
              <a:rPr lang="en-US" altLang="ja-JP" sz="1200" dirty="0">
                <a:solidFill>
                  <a:schemeClr val="accent2"/>
                </a:solidFill>
              </a:rPr>
              <a:t>or</a:t>
            </a:r>
            <a:r>
              <a:rPr lang="ja-JP" altLang="en-US" sz="1200" dirty="0">
                <a:solidFill>
                  <a:schemeClr val="accent2"/>
                </a:solidFill>
              </a:rPr>
              <a:t>動作</a:t>
            </a:r>
            <a:r>
              <a:rPr lang="en-US" altLang="ja-JP" sz="1200" dirty="0">
                <a:solidFill>
                  <a:schemeClr val="accent2"/>
                </a:solidFill>
              </a:rPr>
              <a:t>)</a:t>
            </a:r>
            <a:endParaRPr kumimoji="1" lang="ja-JP" altLang="en-US" sz="1200" dirty="0">
              <a:solidFill>
                <a:schemeClr val="accent2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D0EAD787-5936-4C60-8645-2A189D5E0EA4}"/>
              </a:ext>
            </a:extLst>
          </p:cNvPr>
          <p:cNvSpPr/>
          <p:nvPr/>
        </p:nvSpPr>
        <p:spPr>
          <a:xfrm>
            <a:off x="2892051" y="2465370"/>
            <a:ext cx="975099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センシング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80CB19F-F8B9-4C12-A445-295CAF84DAD2}"/>
              </a:ext>
            </a:extLst>
          </p:cNvPr>
          <p:cNvSpPr/>
          <p:nvPr/>
        </p:nvSpPr>
        <p:spPr>
          <a:xfrm>
            <a:off x="1054207" y="1293797"/>
            <a:ext cx="1119188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100" dirty="0">
                <a:solidFill>
                  <a:schemeClr val="tx1"/>
                </a:solidFill>
              </a:rPr>
              <a:t>基準</a:t>
            </a:r>
            <a:r>
              <a:rPr kumimoji="1" lang="ja-JP" altLang="en-US" sz="1100" dirty="0">
                <a:solidFill>
                  <a:schemeClr val="tx1"/>
                </a:solidFill>
              </a:rPr>
              <a:t>座標系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E961BDE-35D5-4770-B309-08FF0A3C03B5}"/>
              </a:ext>
            </a:extLst>
          </p:cNvPr>
          <p:cNvSpPr/>
          <p:nvPr/>
        </p:nvSpPr>
        <p:spPr>
          <a:xfrm>
            <a:off x="2892051" y="1242687"/>
            <a:ext cx="1185644" cy="169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</a:rPr>
              <a:t>従属座標系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02F01A7F-2D18-462E-BA73-4252E3396A5B}"/>
              </a:ext>
            </a:extLst>
          </p:cNvPr>
          <p:cNvSpPr/>
          <p:nvPr/>
        </p:nvSpPr>
        <p:spPr>
          <a:xfrm>
            <a:off x="1054207" y="1994102"/>
            <a:ext cx="3093931" cy="641142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6031EFC-EF33-4399-93B1-5B920352D894}"/>
              </a:ext>
            </a:extLst>
          </p:cNvPr>
          <p:cNvSpPr/>
          <p:nvPr/>
        </p:nvSpPr>
        <p:spPr>
          <a:xfrm>
            <a:off x="4019445" y="2031411"/>
            <a:ext cx="1804702" cy="60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物理信号線</a:t>
            </a:r>
            <a:endParaRPr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（他のアドオンブロックと接続できる）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523A20E-6510-47A8-8F65-C80257D2BEF1}"/>
              </a:ext>
            </a:extLst>
          </p:cNvPr>
          <p:cNvSpPr/>
          <p:nvPr/>
        </p:nvSpPr>
        <p:spPr>
          <a:xfrm>
            <a:off x="6228554" y="915143"/>
            <a:ext cx="5624140" cy="1769199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17D2DC9-FEFC-4DDB-BF96-462FD6D4D7BA}"/>
              </a:ext>
            </a:extLst>
          </p:cNvPr>
          <p:cNvSpPr txBox="1"/>
          <p:nvPr/>
        </p:nvSpPr>
        <p:spPr>
          <a:xfrm>
            <a:off x="6249791" y="944239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Simscape</a:t>
            </a:r>
            <a:r>
              <a:rPr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製品群</a:t>
            </a:r>
            <a:r>
              <a:rPr kumimoji="1" lang="ja-JP" altLang="en-US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について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3D8600E-EDFA-42C9-82F7-2EC86D5CAFD0}"/>
              </a:ext>
            </a:extLst>
          </p:cNvPr>
          <p:cNvSpPr/>
          <p:nvPr/>
        </p:nvSpPr>
        <p:spPr>
          <a:xfrm>
            <a:off x="10477495" y="1461556"/>
            <a:ext cx="1254855" cy="9167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dirty="0">
                <a:solidFill>
                  <a:schemeClr val="tx1"/>
                </a:solidFill>
              </a:rPr>
              <a:t>Multibody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  マルチボディ全体のモデル化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2FA895D7-A13E-4B96-B505-BB35AFB386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066" y="1412561"/>
            <a:ext cx="2317913" cy="1132870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762ED3D-947A-4574-91BC-68F47580A690}"/>
              </a:ext>
            </a:extLst>
          </p:cNvPr>
          <p:cNvSpPr/>
          <p:nvPr/>
        </p:nvSpPr>
        <p:spPr>
          <a:xfrm>
            <a:off x="6225046" y="1677079"/>
            <a:ext cx="1804702" cy="6038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b="1" dirty="0">
                <a:solidFill>
                  <a:schemeClr val="tx1"/>
                </a:solidFill>
              </a:rPr>
              <a:t>Driveline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  回転，並進要素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>
                <a:solidFill>
                  <a:schemeClr val="tx1"/>
                </a:solidFill>
              </a:rPr>
              <a:t>のモデル化</a:t>
            </a:r>
            <a:r>
              <a:rPr lang="en-US" altLang="ja-JP" sz="1200" dirty="0">
                <a:solidFill>
                  <a:schemeClr val="tx1"/>
                </a:solidFill>
              </a:rPr>
              <a:t>(</a:t>
            </a:r>
            <a:r>
              <a:rPr lang="ja-JP" altLang="en-US" sz="1200" dirty="0">
                <a:solidFill>
                  <a:schemeClr val="tx1"/>
                </a:solidFill>
              </a:rPr>
              <a:t>動力伝達系</a:t>
            </a:r>
            <a:r>
              <a:rPr lang="en-US" altLang="ja-JP" sz="1200" dirty="0">
                <a:solidFill>
                  <a:schemeClr val="tx1"/>
                </a:solidFill>
              </a:rPr>
              <a:t>)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7F23BBF1-E25F-4156-86C2-4E5371EF1F81}"/>
              </a:ext>
            </a:extLst>
          </p:cNvPr>
          <p:cNvSpPr/>
          <p:nvPr/>
        </p:nvSpPr>
        <p:spPr>
          <a:xfrm>
            <a:off x="8626448" y="1378734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B261E0E-C7F0-4FAD-8F56-1E9AE1D21E13}"/>
              </a:ext>
            </a:extLst>
          </p:cNvPr>
          <p:cNvSpPr/>
          <p:nvPr/>
        </p:nvSpPr>
        <p:spPr>
          <a:xfrm>
            <a:off x="9196437" y="1402906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9E0965D4-7FC4-4CEA-9284-F7754EAD1983}"/>
              </a:ext>
            </a:extLst>
          </p:cNvPr>
          <p:cNvCxnSpPr>
            <a:cxnSpLocks/>
          </p:cNvCxnSpPr>
          <p:nvPr/>
        </p:nvCxnSpPr>
        <p:spPr>
          <a:xfrm flipV="1">
            <a:off x="7735304" y="1791187"/>
            <a:ext cx="1007796" cy="1241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2D4B939D-BD26-4138-B7AE-761F4BE3B899}"/>
              </a:ext>
            </a:extLst>
          </p:cNvPr>
          <p:cNvCxnSpPr>
            <a:cxnSpLocks/>
          </p:cNvCxnSpPr>
          <p:nvPr/>
        </p:nvCxnSpPr>
        <p:spPr>
          <a:xfrm>
            <a:off x="9743471" y="1858285"/>
            <a:ext cx="757489" cy="6165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9DF4B17B-AF8D-4575-89ED-9FD5840D4E41}"/>
              </a:ext>
            </a:extLst>
          </p:cNvPr>
          <p:cNvSpPr/>
          <p:nvPr/>
        </p:nvSpPr>
        <p:spPr>
          <a:xfrm>
            <a:off x="4084839" y="2977947"/>
            <a:ext cx="4067621" cy="3709084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画面録画 45">
            <a:hlinkClick r:id="" action="ppaction://media"/>
            <a:extLst>
              <a:ext uri="{FF2B5EF4-FFF2-40B4-BE49-F238E27FC236}">
                <a16:creationId xmlns:a16="http://schemas.microsoft.com/office/drawing/2014/main" id="{E8BDEE4B-CC0F-4313-A940-044E763F3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657" y="4969623"/>
            <a:ext cx="3452826" cy="1632450"/>
          </a:xfrm>
          <a:prstGeom prst="rect">
            <a:avLst/>
          </a:prstGeom>
        </p:spPr>
      </p:pic>
      <p:pic>
        <p:nvPicPr>
          <p:cNvPr id="50" name="図 49">
            <a:extLst>
              <a:ext uri="{FF2B5EF4-FFF2-40B4-BE49-F238E27FC236}">
                <a16:creationId xmlns:a16="http://schemas.microsoft.com/office/drawing/2014/main" id="{91E4011F-B3A5-4D37-9CEE-4A8748AC14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657" y="3247305"/>
            <a:ext cx="3452827" cy="1469060"/>
          </a:xfrm>
          <a:prstGeom prst="rect">
            <a:avLst/>
          </a:prstGeom>
        </p:spPr>
      </p:pic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9768E30E-13FC-4877-82EA-EB85012AC169}"/>
              </a:ext>
            </a:extLst>
          </p:cNvPr>
          <p:cNvSpPr/>
          <p:nvPr/>
        </p:nvSpPr>
        <p:spPr>
          <a:xfrm>
            <a:off x="5579556" y="4571719"/>
            <a:ext cx="161565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Backlash</a:t>
            </a:r>
            <a:r>
              <a:rPr lang="ja-JP" altLang="en-US" sz="1400" dirty="0">
                <a:solidFill>
                  <a:schemeClr val="accent2"/>
                </a:solidFill>
              </a:rPr>
              <a:t>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(Simulink)</a:t>
            </a:r>
            <a:endParaRPr kumimoji="1" lang="ja-JP" altLang="en-US" sz="1400" dirty="0">
              <a:solidFill>
                <a:schemeClr val="accent2"/>
              </a:solidFill>
            </a:endParaRPr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CF92A85B-220F-4FA4-A8EE-B10EB582483C}"/>
              </a:ext>
            </a:extLst>
          </p:cNvPr>
          <p:cNvSpPr/>
          <p:nvPr/>
        </p:nvSpPr>
        <p:spPr>
          <a:xfrm>
            <a:off x="6046211" y="3981835"/>
            <a:ext cx="722468" cy="722468"/>
          </a:xfrm>
          <a:prstGeom prst="ellipse">
            <a:avLst/>
          </a:prstGeom>
          <a:solidFill>
            <a:srgbClr val="C03936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4B7165DA-AE75-44B9-966C-F4D6BBDE0A88}"/>
              </a:ext>
            </a:extLst>
          </p:cNvPr>
          <p:cNvCxnSpPr>
            <a:cxnSpLocks/>
          </p:cNvCxnSpPr>
          <p:nvPr/>
        </p:nvCxnSpPr>
        <p:spPr>
          <a:xfrm>
            <a:off x="5866328" y="6211494"/>
            <a:ext cx="180470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15F20D0C-6DE9-44A9-9AAD-21098F8AD29A}"/>
              </a:ext>
            </a:extLst>
          </p:cNvPr>
          <p:cNvSpPr/>
          <p:nvPr/>
        </p:nvSpPr>
        <p:spPr>
          <a:xfrm>
            <a:off x="6346230" y="6228324"/>
            <a:ext cx="1022277" cy="266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指令パス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153636F9-BE6F-4EA5-8E01-7005E923E493}"/>
              </a:ext>
            </a:extLst>
          </p:cNvPr>
          <p:cNvSpPr/>
          <p:nvPr/>
        </p:nvSpPr>
        <p:spPr>
          <a:xfrm>
            <a:off x="210575" y="2859066"/>
            <a:ext cx="3567676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のみ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59E41C2-FF7B-42A0-ACCD-B9409421B4F9}"/>
              </a:ext>
            </a:extLst>
          </p:cNvPr>
          <p:cNvSpPr/>
          <p:nvPr/>
        </p:nvSpPr>
        <p:spPr>
          <a:xfrm>
            <a:off x="4073783" y="2854216"/>
            <a:ext cx="4086989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＋簡易バックラッシュ</a:t>
            </a: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D6FE69FB-05EF-4C07-A39C-516BE59D9B8C}"/>
              </a:ext>
            </a:extLst>
          </p:cNvPr>
          <p:cNvSpPr/>
          <p:nvPr/>
        </p:nvSpPr>
        <p:spPr>
          <a:xfrm>
            <a:off x="8451916" y="2859066"/>
            <a:ext cx="3546370" cy="316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FFFFFF"/>
                </a:solidFill>
              </a:rPr>
              <a:t>Multibody</a:t>
            </a:r>
            <a:r>
              <a:rPr kumimoji="1" lang="ja-JP" altLang="en-US" sz="1600" b="1" dirty="0">
                <a:solidFill>
                  <a:srgbClr val="FFFFFF"/>
                </a:solidFill>
              </a:rPr>
              <a:t>＋</a:t>
            </a:r>
            <a:r>
              <a:rPr kumimoji="1" lang="en-US" altLang="ja-JP" sz="1600" b="1" dirty="0">
                <a:solidFill>
                  <a:srgbClr val="FFFFFF"/>
                </a:solidFill>
              </a:rPr>
              <a:t>Driveline</a:t>
            </a:r>
            <a:endParaRPr kumimoji="1" lang="ja-JP" altLang="en-US" sz="1600" b="1" dirty="0">
              <a:solidFill>
                <a:srgbClr val="FFFFFF"/>
              </a:solidFill>
            </a:endParaRPr>
          </a:p>
        </p:txBody>
      </p:sp>
      <p:sp>
        <p:nvSpPr>
          <p:cNvPr id="61" name="四角形: 角を丸くする 60">
            <a:extLst>
              <a:ext uri="{FF2B5EF4-FFF2-40B4-BE49-F238E27FC236}">
                <a16:creationId xmlns:a16="http://schemas.microsoft.com/office/drawing/2014/main" id="{FCC8F2A1-2A3E-48DE-8CC6-ECA54503E9F2}"/>
              </a:ext>
            </a:extLst>
          </p:cNvPr>
          <p:cNvSpPr/>
          <p:nvPr/>
        </p:nvSpPr>
        <p:spPr>
          <a:xfrm>
            <a:off x="5105806" y="3372469"/>
            <a:ext cx="773152" cy="582280"/>
          </a:xfrm>
          <a:prstGeom prst="roundRect">
            <a:avLst/>
          </a:prstGeom>
          <a:solidFill>
            <a:srgbClr val="2E5B9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四角形: 角を丸くする 61">
            <a:extLst>
              <a:ext uri="{FF2B5EF4-FFF2-40B4-BE49-F238E27FC236}">
                <a16:creationId xmlns:a16="http://schemas.microsoft.com/office/drawing/2014/main" id="{26EE1C19-CF33-4DA7-B76A-BA8D4C550137}"/>
              </a:ext>
            </a:extLst>
          </p:cNvPr>
          <p:cNvSpPr/>
          <p:nvPr/>
        </p:nvSpPr>
        <p:spPr>
          <a:xfrm>
            <a:off x="6938005" y="3981748"/>
            <a:ext cx="773152" cy="582280"/>
          </a:xfrm>
          <a:prstGeom prst="roundRect">
            <a:avLst/>
          </a:prstGeom>
          <a:solidFill>
            <a:srgbClr val="00B0F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1CCB77D3-1CF7-403E-BDEE-6F152FF9C450}"/>
              </a:ext>
            </a:extLst>
          </p:cNvPr>
          <p:cNvCxnSpPr>
            <a:stCxn id="61" idx="2"/>
          </p:cNvCxnSpPr>
          <p:nvPr/>
        </p:nvCxnSpPr>
        <p:spPr>
          <a:xfrm>
            <a:off x="5492382" y="3954749"/>
            <a:ext cx="87174" cy="163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58B40B9E-4A2B-4ED9-AF15-37061E0E845A}"/>
              </a:ext>
            </a:extLst>
          </p:cNvPr>
          <p:cNvCxnSpPr>
            <a:cxnSpLocks/>
          </p:cNvCxnSpPr>
          <p:nvPr/>
        </p:nvCxnSpPr>
        <p:spPr>
          <a:xfrm flipH="1">
            <a:off x="6929693" y="4485793"/>
            <a:ext cx="351301" cy="86308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546BF773-585C-48E4-B728-13C73270C132}"/>
              </a:ext>
            </a:extLst>
          </p:cNvPr>
          <p:cNvSpPr/>
          <p:nvPr/>
        </p:nvSpPr>
        <p:spPr>
          <a:xfrm>
            <a:off x="4295896" y="5529690"/>
            <a:ext cx="1022277" cy="266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※</a:t>
            </a:r>
            <a:r>
              <a:rPr kumimoji="1" lang="ja-JP" altLang="en-US" sz="1200" dirty="0">
                <a:solidFill>
                  <a:schemeClr val="tx1"/>
                </a:solidFill>
              </a:rPr>
              <a:t>遊び</a:t>
            </a:r>
            <a:r>
              <a:rPr kumimoji="1" lang="en-US" altLang="ja-JP" sz="1200" dirty="0">
                <a:solidFill>
                  <a:schemeClr val="tx1"/>
                </a:solidFill>
              </a:rPr>
              <a:t>5°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70" name="図 69">
            <a:extLst>
              <a:ext uri="{FF2B5EF4-FFF2-40B4-BE49-F238E27FC236}">
                <a16:creationId xmlns:a16="http://schemas.microsoft.com/office/drawing/2014/main" id="{ED7B7F17-E6A7-4F13-A028-D78817AFDA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5923" y="3257821"/>
            <a:ext cx="3329512" cy="1984091"/>
          </a:xfrm>
          <a:prstGeom prst="rect">
            <a:avLst/>
          </a:prstGeom>
        </p:spPr>
      </p:pic>
      <p:sp>
        <p:nvSpPr>
          <p:cNvPr id="72" name="四角形: 角を丸くする 71">
            <a:extLst>
              <a:ext uri="{FF2B5EF4-FFF2-40B4-BE49-F238E27FC236}">
                <a16:creationId xmlns:a16="http://schemas.microsoft.com/office/drawing/2014/main" id="{8BAA7BA2-E6EE-43F5-A275-754144D5220C}"/>
              </a:ext>
            </a:extLst>
          </p:cNvPr>
          <p:cNvSpPr/>
          <p:nvPr/>
        </p:nvSpPr>
        <p:spPr>
          <a:xfrm>
            <a:off x="9932420" y="3598855"/>
            <a:ext cx="1482340" cy="97286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8276A1E-4F5F-4792-A80A-E141E97F4F58}"/>
              </a:ext>
            </a:extLst>
          </p:cNvPr>
          <p:cNvSpPr/>
          <p:nvPr/>
        </p:nvSpPr>
        <p:spPr>
          <a:xfrm>
            <a:off x="9693132" y="3276500"/>
            <a:ext cx="1615656" cy="409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>
                <a:solidFill>
                  <a:schemeClr val="accent2"/>
                </a:solidFill>
              </a:rPr>
              <a:t>Driveline</a:t>
            </a:r>
            <a:r>
              <a:rPr lang="ja-JP" altLang="en-US" sz="1400" dirty="0">
                <a:solidFill>
                  <a:schemeClr val="accent2"/>
                </a:solidFill>
              </a:rPr>
              <a:t>ブロック</a:t>
            </a:r>
            <a:endParaRPr kumimoji="1" lang="en-US" altLang="ja-JP" sz="1400" dirty="0">
              <a:solidFill>
                <a:schemeClr val="accent2"/>
              </a:solidFill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EFE78306-B6AE-4D4C-9A40-3142A94AE3A2}"/>
              </a:ext>
            </a:extLst>
          </p:cNvPr>
          <p:cNvSpPr txBox="1"/>
          <p:nvPr/>
        </p:nvSpPr>
        <p:spPr>
          <a:xfrm>
            <a:off x="8546986" y="6115293"/>
            <a:ext cx="355525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dirty="0"/>
              <a:t>現在，</a:t>
            </a:r>
            <a:r>
              <a:rPr kumimoji="1" lang="en-US" altLang="ja-JP" sz="1400" dirty="0"/>
              <a:t>Driveline</a:t>
            </a:r>
            <a:r>
              <a:rPr kumimoji="1" lang="ja-JP" altLang="en-US" sz="1400" dirty="0"/>
              <a:t>の仕様を調査中</a:t>
            </a:r>
            <a:endParaRPr kumimoji="1" lang="en-US" altLang="ja-JP" sz="1400" dirty="0"/>
          </a:p>
          <a:p>
            <a:r>
              <a:rPr kumimoji="1" lang="en-US" altLang="ja-JP" sz="1200" dirty="0"/>
              <a:t>(</a:t>
            </a:r>
            <a:r>
              <a:rPr kumimoji="1" lang="ja-JP" altLang="en-US" sz="1200" dirty="0"/>
              <a:t>基本的にはジョイントの入力を置き換えるだけ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04235D89-6522-46F0-905B-5D1288A50505}"/>
              </a:ext>
            </a:extLst>
          </p:cNvPr>
          <p:cNvSpPr txBox="1"/>
          <p:nvPr/>
        </p:nvSpPr>
        <p:spPr>
          <a:xfrm>
            <a:off x="7145713" y="5027255"/>
            <a:ext cx="11420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出力を操作</a:t>
            </a:r>
            <a:endParaRPr kumimoji="1" lang="ja-JP" altLang="en-US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8AFB3C10-D079-4979-A550-E9A608F27A44}"/>
              </a:ext>
            </a:extLst>
          </p:cNvPr>
          <p:cNvSpPr txBox="1"/>
          <p:nvPr/>
        </p:nvSpPr>
        <p:spPr>
          <a:xfrm>
            <a:off x="8594126" y="5027254"/>
            <a:ext cx="114202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入力を操作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1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0"/>
    </mc:Choice>
    <mc:Fallback xmlns="">
      <p:transition spd="slow" advTm="9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5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r>
              <a:rPr lang="en-US" altLang="ja-JP" dirty="0"/>
              <a:t>_</a:t>
            </a:r>
            <a:r>
              <a:rPr lang="ja-JP" altLang="en-US" dirty="0"/>
              <a:t>参考リンク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56346F63-755F-419B-9188-19BE97BE0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35173"/>
              </p:ext>
            </p:extLst>
          </p:nvPr>
        </p:nvGraphicFramePr>
        <p:xfrm>
          <a:off x="210574" y="1167815"/>
          <a:ext cx="11634681" cy="245681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2549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979613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7982519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リンク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剛体ツリー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1100" dirty="0">
                          <a:hlinkClick r:id="rId2"/>
                        </a:rPr>
                        <a:t>https://jp.mathworks.com/help/robotics/ug/rigid-body-tree-robot-model.html</a:t>
                      </a:r>
                      <a:r>
                        <a:rPr lang="ja-JP" altLang="en-US" sz="1100" dirty="0"/>
                        <a:t>　</a:t>
                      </a:r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逆運動学</a:t>
                      </a:r>
                    </a:p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https://jp.mathworks.com/help/robotics/inverse-kinematics.html</a:t>
                      </a:r>
                    </a:p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https://jp.mathworks.com/help/robotics/ug/inverse-kinematics-algorithms.html</a:t>
                      </a:r>
                      <a:r>
                        <a:rPr kumimoji="1" lang="ja-JP" altLang="en-US" sz="1100" dirty="0"/>
                        <a:t>　</a:t>
                      </a:r>
                    </a:p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kumimoji="1" lang="ja-JP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9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ロボットモデル簡略化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2F3907F-183F-4E59-AA27-AA2029337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26" y="1413550"/>
            <a:ext cx="1799745" cy="17973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FE0F6E80-2125-41AE-87C4-9A6B74BC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47" y="1413548"/>
            <a:ext cx="1819710" cy="17973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84132D0-31C2-4146-913C-5F8001F7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363" y="4519372"/>
            <a:ext cx="1762677" cy="179733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B87B8B-12AB-46C3-9281-B1AFE56FC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55" y="4519372"/>
            <a:ext cx="1779886" cy="1797336"/>
          </a:xfrm>
          <a:prstGeom prst="rect">
            <a:avLst/>
          </a:prstGeom>
        </p:spPr>
      </p:pic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253B73CA-EC75-43AB-884C-BDD64381B040}"/>
              </a:ext>
            </a:extLst>
          </p:cNvPr>
          <p:cNvSpPr/>
          <p:nvPr/>
        </p:nvSpPr>
        <p:spPr>
          <a:xfrm rot="10800000">
            <a:off x="2698864" y="3714908"/>
            <a:ext cx="280392" cy="24171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7F0DC9C-4C22-4C9A-8B10-7D22C4D62269}"/>
              </a:ext>
            </a:extLst>
          </p:cNvPr>
          <p:cNvSpPr txBox="1"/>
          <p:nvPr/>
        </p:nvSpPr>
        <p:spPr>
          <a:xfrm>
            <a:off x="5019790" y="2019828"/>
            <a:ext cx="2776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面数：</a:t>
            </a:r>
            <a:r>
              <a:rPr kumimoji="1" lang="en-US" altLang="ja-JP" sz="1600" dirty="0">
                <a:solidFill>
                  <a:schemeClr val="accent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104364</a:t>
            </a: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容量：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5096 [KB]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FEB60A-E689-46B9-AE51-4EC906F3EFAE}"/>
              </a:ext>
            </a:extLst>
          </p:cNvPr>
          <p:cNvSpPr txBox="1"/>
          <p:nvPr/>
        </p:nvSpPr>
        <p:spPr>
          <a:xfrm>
            <a:off x="5019790" y="5125652"/>
            <a:ext cx="27763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面数：</a:t>
            </a:r>
            <a:r>
              <a:rPr kumimoji="1" lang="en-US" altLang="ja-JP" sz="1600" b="1" dirty="0">
                <a:solidFill>
                  <a:schemeClr val="accent5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5218</a:t>
            </a: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容量：</a:t>
            </a:r>
            <a:r>
              <a:rPr kumimoji="1"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255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[KB]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7312DD-0065-49C7-8379-E9D38CD4B64E}"/>
              </a:ext>
            </a:extLst>
          </p:cNvPr>
          <p:cNvSpPr txBox="1"/>
          <p:nvPr/>
        </p:nvSpPr>
        <p:spPr>
          <a:xfrm>
            <a:off x="3206303" y="3524072"/>
            <a:ext cx="422634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Blender - </a:t>
            </a:r>
            <a:r>
              <a:rPr kumimoji="1" lang="ja-JP" altLang="en-US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メッシュ削減機能 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比率</a:t>
            </a:r>
            <a:r>
              <a:rPr kumimoji="1" lang="en-US" altLang="ja-JP" sz="1600" b="1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0.05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%)</a:t>
            </a:r>
          </a:p>
          <a:p>
            <a:endParaRPr kumimoji="1" lang="en-US" altLang="ja-JP" sz="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参考：</a:t>
            </a:r>
            <a:r>
              <a:rPr kumimoji="1"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  <a:hlinkClick r:id="rId6"/>
              </a:rPr>
              <a:t>https://www.youtube.com/watch?v=GYuBlpATt84</a:t>
            </a:r>
            <a:r>
              <a:rPr lang="en-US" altLang="ja-JP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endParaRPr kumimoji="1" lang="en-US" altLang="ja-JP" sz="12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423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ロボットモデルの構築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FF52C427-796F-4840-B2C8-917CCDF2C0E4}"/>
              </a:ext>
            </a:extLst>
          </p:cNvPr>
          <p:cNvSpPr/>
          <p:nvPr/>
        </p:nvSpPr>
        <p:spPr>
          <a:xfrm>
            <a:off x="5924341" y="1484270"/>
            <a:ext cx="2817332" cy="1815883"/>
          </a:xfrm>
          <a:prstGeom prst="rect">
            <a:avLst/>
          </a:prstGeom>
          <a:solidFill>
            <a:srgbClr val="FBE5D6">
              <a:alpha val="69804"/>
            </a:srgb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F55868C6-E46A-4AEF-90E6-891BE34542C7}"/>
              </a:ext>
            </a:extLst>
          </p:cNvPr>
          <p:cNvSpPr/>
          <p:nvPr/>
        </p:nvSpPr>
        <p:spPr>
          <a:xfrm>
            <a:off x="9061746" y="1484270"/>
            <a:ext cx="2817332" cy="1839701"/>
          </a:xfrm>
          <a:prstGeom prst="rect">
            <a:avLst/>
          </a:prstGeom>
          <a:solidFill>
            <a:srgbClr val="F0F0F0">
              <a:alpha val="69804"/>
            </a:srgb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5FD9C4-30AC-4B16-8F29-999A65EB540A}"/>
              </a:ext>
            </a:extLst>
          </p:cNvPr>
          <p:cNvSpPr/>
          <p:nvPr/>
        </p:nvSpPr>
        <p:spPr>
          <a:xfrm>
            <a:off x="918748" y="1493541"/>
            <a:ext cx="3557915" cy="17616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E2BAB99-F6D7-479B-ADC2-23896FADD977}"/>
              </a:ext>
            </a:extLst>
          </p:cNvPr>
          <p:cNvSpPr txBox="1"/>
          <p:nvPr/>
        </p:nvSpPr>
        <p:spPr>
          <a:xfrm>
            <a:off x="2088833" y="293082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運動学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0544567-67E4-4AE4-9FD3-EBA9EF4B8B90}"/>
              </a:ext>
            </a:extLst>
          </p:cNvPr>
          <p:cNvSpPr txBox="1"/>
          <p:nvPr/>
        </p:nvSpPr>
        <p:spPr>
          <a:xfrm>
            <a:off x="6765776" y="29310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accent3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動力学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3FB1CFB-7609-4E88-9ECB-18B59F83109A}"/>
              </a:ext>
            </a:extLst>
          </p:cNvPr>
          <p:cNvSpPr txBox="1"/>
          <p:nvPr/>
        </p:nvSpPr>
        <p:spPr>
          <a:xfrm>
            <a:off x="1041787" y="1579795"/>
            <a:ext cx="3209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・ジョイント 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，回転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/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並進</a:t>
            </a:r>
            <a:r>
              <a:rPr kumimoji="1"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・アーム長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BCD2C21-E12D-45BE-9EE9-4F29E62F9065}"/>
              </a:ext>
            </a:extLst>
          </p:cNvPr>
          <p:cNvSpPr txBox="1"/>
          <p:nvPr/>
        </p:nvSpPr>
        <p:spPr>
          <a:xfrm>
            <a:off x="9834125" y="29546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solidFill>
                  <a:schemeClr val="tx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干渉検出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89CA22CD-1DCE-42FD-B2EA-87E74E4DE5D9}"/>
              </a:ext>
            </a:extLst>
          </p:cNvPr>
          <p:cNvSpPr txBox="1"/>
          <p:nvPr/>
        </p:nvSpPr>
        <p:spPr>
          <a:xfrm>
            <a:off x="9101144" y="1579795"/>
            <a:ext cx="2777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・メッシュモデル 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en-US" altLang="ja-JP" sz="1600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stl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形式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</p:txBody>
      </p:sp>
      <p:pic>
        <p:nvPicPr>
          <p:cNvPr id="7" name="画面録画 6">
            <a:hlinkClick r:id="" action="ppaction://media"/>
            <a:extLst>
              <a:ext uri="{FF2B5EF4-FFF2-40B4-BE49-F238E27FC236}">
                <a16:creationId xmlns:a16="http://schemas.microsoft.com/office/drawing/2014/main" id="{74169371-CE0E-4740-8CA2-906B25A6E2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936" t="18222" r="11201" b="19516"/>
          <a:stretch/>
        </p:blipFill>
        <p:spPr>
          <a:xfrm>
            <a:off x="804891" y="4922257"/>
            <a:ext cx="3028875" cy="1772046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75E6228-BBF4-47C4-B255-4327911A1610}"/>
              </a:ext>
            </a:extLst>
          </p:cNvPr>
          <p:cNvSpPr txBox="1"/>
          <p:nvPr/>
        </p:nvSpPr>
        <p:spPr>
          <a:xfrm>
            <a:off x="6118747" y="1579795"/>
            <a:ext cx="27763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・質量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・重心位置 </a:t>
            </a:r>
            <a:endParaRPr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・慣性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・重力 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(※</a:t>
            </a:r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ツリー全体</a:t>
            </a:r>
            <a:r>
              <a:rPr lang="en-US" altLang="ja-JP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2807858-4133-487C-8705-FD3834CCC0D1}"/>
              </a:ext>
            </a:extLst>
          </p:cNvPr>
          <p:cNvSpPr txBox="1"/>
          <p:nvPr/>
        </p:nvSpPr>
        <p:spPr>
          <a:xfrm>
            <a:off x="243189" y="967414"/>
            <a:ext cx="4522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各剛体</a:t>
            </a:r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リンク</a:t>
            </a:r>
            <a:r>
              <a:rPr kumimoji="1" lang="en-US" altLang="ja-JP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へのプロパティ設定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4" name="二等辺三角形 33">
            <a:extLst>
              <a:ext uri="{FF2B5EF4-FFF2-40B4-BE49-F238E27FC236}">
                <a16:creationId xmlns:a16="http://schemas.microsoft.com/office/drawing/2014/main" id="{074E10F2-2B31-4B55-B29E-9B67CA28E332}"/>
              </a:ext>
            </a:extLst>
          </p:cNvPr>
          <p:cNvSpPr/>
          <p:nvPr/>
        </p:nvSpPr>
        <p:spPr>
          <a:xfrm rot="10800000">
            <a:off x="2557510" y="3442180"/>
            <a:ext cx="280392" cy="241717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二等辺三角形 34">
            <a:extLst>
              <a:ext uri="{FF2B5EF4-FFF2-40B4-BE49-F238E27FC236}">
                <a16:creationId xmlns:a16="http://schemas.microsoft.com/office/drawing/2014/main" id="{71480B33-5480-4033-AAC3-E79DCD769C0A}"/>
              </a:ext>
            </a:extLst>
          </p:cNvPr>
          <p:cNvSpPr/>
          <p:nvPr/>
        </p:nvSpPr>
        <p:spPr>
          <a:xfrm rot="10800000">
            <a:off x="7083959" y="3460331"/>
            <a:ext cx="280392" cy="241717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>
            <a:extLst>
              <a:ext uri="{FF2B5EF4-FFF2-40B4-BE49-F238E27FC236}">
                <a16:creationId xmlns:a16="http://schemas.microsoft.com/office/drawing/2014/main" id="{4EF16D96-3137-40EB-8013-331573ECFC53}"/>
              </a:ext>
            </a:extLst>
          </p:cNvPr>
          <p:cNvSpPr/>
          <p:nvPr/>
        </p:nvSpPr>
        <p:spPr>
          <a:xfrm rot="10800000">
            <a:off x="10247927" y="3429000"/>
            <a:ext cx="280392" cy="24171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AA4FCB75-0E3B-4027-912A-EAABE0952077}"/>
              </a:ext>
            </a:extLst>
          </p:cNvPr>
          <p:cNvSpPr txBox="1"/>
          <p:nvPr/>
        </p:nvSpPr>
        <p:spPr>
          <a:xfrm>
            <a:off x="604093" y="3860077"/>
            <a:ext cx="1043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関節角</a:t>
            </a:r>
            <a:endParaRPr kumimoji="1" lang="en-US" altLang="ja-JP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8156C8D-06D7-4BEA-B8AC-4EFE1FBF29D6}"/>
              </a:ext>
            </a:extLst>
          </p:cNvPr>
          <p:cNvSpPr txBox="1"/>
          <p:nvPr/>
        </p:nvSpPr>
        <p:spPr>
          <a:xfrm>
            <a:off x="2231259" y="3841987"/>
            <a:ext cx="1518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先端</a:t>
            </a:r>
            <a:r>
              <a:rPr kumimoji="1"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4623DBB-BFB2-4227-8917-3B81DD4210CE}"/>
              </a:ext>
            </a:extLst>
          </p:cNvPr>
          <p:cNvSpPr/>
          <p:nvPr/>
        </p:nvSpPr>
        <p:spPr>
          <a:xfrm>
            <a:off x="283286" y="4139161"/>
            <a:ext cx="1685321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accent4"/>
                </a:solidFill>
              </a:rPr>
              <a:t>q </a:t>
            </a:r>
            <a:r>
              <a:rPr lang="en-US" altLang="ja-JP" sz="1200" dirty="0">
                <a:solidFill>
                  <a:schemeClr val="accent4"/>
                </a:solidFill>
              </a:rPr>
              <a:t>= [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1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2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3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4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5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6</a:t>
            </a:r>
            <a:r>
              <a:rPr lang="en-US" altLang="ja-JP" sz="1200" dirty="0">
                <a:solidFill>
                  <a:schemeClr val="accent4"/>
                </a:solidFill>
              </a:rPr>
              <a:t>]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39E9EB26-7DA4-45FA-B03C-F731B9D5A07C}"/>
              </a:ext>
            </a:extLst>
          </p:cNvPr>
          <p:cNvSpPr/>
          <p:nvPr/>
        </p:nvSpPr>
        <p:spPr>
          <a:xfrm>
            <a:off x="2147827" y="4123126"/>
            <a:ext cx="1685321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accent4"/>
                </a:solidFill>
              </a:rPr>
              <a:t>r </a:t>
            </a:r>
            <a:r>
              <a:rPr lang="en-US" altLang="ja-JP" sz="1200" dirty="0">
                <a:solidFill>
                  <a:schemeClr val="accent4"/>
                </a:solidFill>
              </a:rPr>
              <a:t>= [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x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y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z </a:t>
            </a:r>
            <a:r>
              <a:rPr lang="en-US" altLang="ja-JP" sz="1200" dirty="0">
                <a:solidFill>
                  <a:schemeClr val="accent4"/>
                </a:solidFill>
              </a:rPr>
              <a:t> </a:t>
            </a:r>
            <a:r>
              <a:rPr kumimoji="1" lang="en-US" altLang="ja-JP" sz="1200" i="1" dirty="0" err="1">
                <a:solidFill>
                  <a:schemeClr val="accent4"/>
                </a:solidFill>
                <a:ea typeface="游ゴシック" panose="020B0400000000000000" pitchFamily="50" charset="-128"/>
              </a:rPr>
              <a:t>i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j</a:t>
            </a:r>
            <a:r>
              <a:rPr lang="en-US" altLang="ja-JP" sz="1200" dirty="0">
                <a:solidFill>
                  <a:schemeClr val="accent4"/>
                </a:solidFill>
              </a:rPr>
              <a:t>  </a:t>
            </a:r>
            <a:r>
              <a:rPr kumimoji="1" lang="en-US" altLang="ja-JP" sz="1200" i="1" dirty="0">
                <a:solidFill>
                  <a:schemeClr val="accent4"/>
                </a:solidFill>
                <a:ea typeface="游ゴシック" panose="020B0400000000000000" pitchFamily="50" charset="-128"/>
              </a:rPr>
              <a:t>k</a:t>
            </a:r>
            <a:r>
              <a:rPr lang="en-US" altLang="ja-JP" sz="1200" dirty="0">
                <a:solidFill>
                  <a:schemeClr val="accent4"/>
                </a:solidFill>
              </a:rPr>
              <a:t>]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2BBB962E-44B1-438E-B81B-E98AACC73E7B}"/>
              </a:ext>
            </a:extLst>
          </p:cNvPr>
          <p:cNvGrpSpPr/>
          <p:nvPr/>
        </p:nvGrpSpPr>
        <p:grpSpPr>
          <a:xfrm rot="4138680">
            <a:off x="2041123" y="4269409"/>
            <a:ext cx="223419" cy="514106"/>
            <a:chOff x="2664127" y="3374455"/>
            <a:chExt cx="1201975" cy="15676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4" name="二等辺三角形 43">
              <a:extLst>
                <a:ext uri="{FF2B5EF4-FFF2-40B4-BE49-F238E27FC236}">
                  <a16:creationId xmlns:a16="http://schemas.microsoft.com/office/drawing/2014/main" id="{373983F3-7518-439D-95B3-CDFCA8B48124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フリーフォーム: 図形 44">
              <a:extLst>
                <a:ext uri="{FF2B5EF4-FFF2-40B4-BE49-F238E27FC236}">
                  <a16:creationId xmlns:a16="http://schemas.microsoft.com/office/drawing/2014/main" id="{408CCEA6-31D8-4085-9804-6791A91247C4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D5C0A301-C9DC-4A89-A807-47E2DD515E6B}"/>
              </a:ext>
            </a:extLst>
          </p:cNvPr>
          <p:cNvGrpSpPr/>
          <p:nvPr/>
        </p:nvGrpSpPr>
        <p:grpSpPr>
          <a:xfrm rot="15073474">
            <a:off x="1998734" y="3640137"/>
            <a:ext cx="223419" cy="514106"/>
            <a:chOff x="2664127" y="3374455"/>
            <a:chExt cx="1201975" cy="1567649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7" name="二等辺三角形 46">
              <a:extLst>
                <a:ext uri="{FF2B5EF4-FFF2-40B4-BE49-F238E27FC236}">
                  <a16:creationId xmlns:a16="http://schemas.microsoft.com/office/drawing/2014/main" id="{98A5E417-E4C6-4EA7-BC91-BBF3852C92E4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8" name="フリーフォーム: 図形 47">
              <a:extLst>
                <a:ext uri="{FF2B5EF4-FFF2-40B4-BE49-F238E27FC236}">
                  <a16:creationId xmlns:a16="http://schemas.microsoft.com/office/drawing/2014/main" id="{030A4FB2-EDC8-46F3-BA26-75FC33AC94C8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1055AD45-4BB7-45C2-9064-19B60CD7ADD6}"/>
              </a:ext>
            </a:extLst>
          </p:cNvPr>
          <p:cNvSpPr txBox="1"/>
          <p:nvPr/>
        </p:nvSpPr>
        <p:spPr>
          <a:xfrm>
            <a:off x="3532711" y="5527105"/>
            <a:ext cx="2024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solidFill>
                  <a:schemeClr val="accent2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■</a:t>
            </a:r>
            <a:r>
              <a:rPr kumimoji="1"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kumimoji="1" lang="en-US" altLang="ja-JP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PTP(Point to Point)</a:t>
            </a:r>
            <a:r>
              <a:rPr kumimoji="1"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制御</a:t>
            </a:r>
            <a:endParaRPr kumimoji="1" lang="en-US" altLang="ja-JP" sz="10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050" dirty="0">
                <a:solidFill>
                  <a:schemeClr val="accent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■ </a:t>
            </a:r>
            <a:r>
              <a:rPr lang="en-US" altLang="ja-JP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CP(Continuous Pass)</a:t>
            </a:r>
            <a:r>
              <a:rPr lang="ja-JP" altLang="en-US" sz="10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制御</a:t>
            </a:r>
            <a:endParaRPr kumimoji="1" lang="ja-JP" altLang="en-US" sz="10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7DBCE26C-1646-47B9-B1B7-D348416B4C05}"/>
              </a:ext>
            </a:extLst>
          </p:cNvPr>
          <p:cNvCxnSpPr/>
          <p:nvPr/>
        </p:nvCxnSpPr>
        <p:spPr>
          <a:xfrm>
            <a:off x="5686937" y="1302822"/>
            <a:ext cx="0" cy="527709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26628232-1904-4EA4-9000-83F45B524B36}"/>
              </a:ext>
            </a:extLst>
          </p:cNvPr>
          <p:cNvCxnSpPr>
            <a:cxnSpLocks/>
          </p:cNvCxnSpPr>
          <p:nvPr/>
        </p:nvCxnSpPr>
        <p:spPr>
          <a:xfrm>
            <a:off x="4526756" y="6483239"/>
            <a:ext cx="10343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0D6EDCC-0EDF-4F78-98D0-BD93768BAB68}"/>
              </a:ext>
            </a:extLst>
          </p:cNvPr>
          <p:cNvSpPr txBox="1"/>
          <p:nvPr/>
        </p:nvSpPr>
        <p:spPr>
          <a:xfrm>
            <a:off x="4478969" y="6232775"/>
            <a:ext cx="11299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現状ここまで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D2FD8A0A-BE16-491B-8EDA-0D3E81212B0A}"/>
              </a:ext>
            </a:extLst>
          </p:cNvPr>
          <p:cNvSpPr txBox="1"/>
          <p:nvPr/>
        </p:nvSpPr>
        <p:spPr>
          <a:xfrm>
            <a:off x="805192" y="4890691"/>
            <a:ext cx="1067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位置制御</a:t>
            </a:r>
            <a:endParaRPr kumimoji="1" lang="ja-JP" altLang="en-US" sz="160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40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43512BAD-A45F-4E5C-83FB-925EFA995936}"/>
              </a:ext>
            </a:extLst>
          </p:cNvPr>
          <p:cNvSpPr/>
          <p:nvPr/>
        </p:nvSpPr>
        <p:spPr>
          <a:xfrm>
            <a:off x="428120" y="1400175"/>
            <a:ext cx="5037747" cy="5136842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B355C60F-119A-4612-8015-938324DDCF53}"/>
              </a:ext>
            </a:extLst>
          </p:cNvPr>
          <p:cNvSpPr/>
          <p:nvPr/>
        </p:nvSpPr>
        <p:spPr>
          <a:xfrm>
            <a:off x="6773411" y="1393756"/>
            <a:ext cx="5037747" cy="5136842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ロボットモデルの構築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66971F1-F11C-4C46-812D-D39944F6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7" r="4043" b="5571"/>
          <a:stretch/>
        </p:blipFill>
        <p:spPr>
          <a:xfrm>
            <a:off x="2200275" y="1996861"/>
            <a:ext cx="3158060" cy="2416111"/>
          </a:xfrm>
          <a:prstGeom prst="rect">
            <a:avLst/>
          </a:prstGeom>
        </p:spPr>
      </p:pic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AB949B5-EA12-41FC-B10E-3A8FB1930825}"/>
              </a:ext>
            </a:extLst>
          </p:cNvPr>
          <p:cNvGrpSpPr/>
          <p:nvPr/>
        </p:nvGrpSpPr>
        <p:grpSpPr>
          <a:xfrm>
            <a:off x="2894168" y="2987459"/>
            <a:ext cx="498395" cy="307777"/>
            <a:chOff x="1489794" y="2309719"/>
            <a:chExt cx="498395" cy="307777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BD998F42-1478-4F1B-86B0-A076B7ED8B93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CAF293D-F931-4F17-9F82-DF288D0C55AB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135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EA5F775-8D2D-4013-9F32-BA4CA2AF1556}"/>
              </a:ext>
            </a:extLst>
          </p:cNvPr>
          <p:cNvGrpSpPr/>
          <p:nvPr/>
        </p:nvGrpSpPr>
        <p:grpSpPr>
          <a:xfrm>
            <a:off x="2894167" y="3642342"/>
            <a:ext cx="498395" cy="307777"/>
            <a:chOff x="1489794" y="2309719"/>
            <a:chExt cx="498395" cy="30777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AD87923-5D9B-4CB8-9C90-6CE525730CA6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8E5B124-DD94-45FB-B3B9-A9B14F3CB4DA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135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FCD4474-1293-4780-8E24-47505A5C0658}"/>
              </a:ext>
            </a:extLst>
          </p:cNvPr>
          <p:cNvGrpSpPr/>
          <p:nvPr/>
        </p:nvGrpSpPr>
        <p:grpSpPr>
          <a:xfrm>
            <a:off x="2894167" y="2506129"/>
            <a:ext cx="498395" cy="307777"/>
            <a:chOff x="1489794" y="2309719"/>
            <a:chExt cx="498395" cy="307777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B23FB9A-5D4B-4519-BC49-5F7EF36C61BB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2FC23D8-DC10-49A7-AEE3-93ECC3659107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38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34C6E821-DA60-4241-94A5-7267C486BFD7}"/>
              </a:ext>
            </a:extLst>
          </p:cNvPr>
          <p:cNvGrpSpPr/>
          <p:nvPr/>
        </p:nvGrpSpPr>
        <p:grpSpPr>
          <a:xfrm>
            <a:off x="3768704" y="2125129"/>
            <a:ext cx="498395" cy="307777"/>
            <a:chOff x="1489794" y="2309719"/>
            <a:chExt cx="498395" cy="307777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195D095-F491-4F5A-B49B-0471D96388BA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8C4B4ED-1F97-42A7-B782-309B01A21AAC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120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DB4F84D0-FDD1-42DD-9DEE-1BC8F4EFF59F}"/>
              </a:ext>
            </a:extLst>
          </p:cNvPr>
          <p:cNvGrpSpPr/>
          <p:nvPr/>
        </p:nvGrpSpPr>
        <p:grpSpPr>
          <a:xfrm>
            <a:off x="4267099" y="2125128"/>
            <a:ext cx="498395" cy="307777"/>
            <a:chOff x="1489794" y="2309719"/>
            <a:chExt cx="498395" cy="307777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17CE014-01AF-432A-A2E5-85DE09B6298B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B0BA2400-7F86-4EA7-ABB2-4323ECE04D73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70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pic>
        <p:nvPicPr>
          <p:cNvPr id="23" name="図 22">
            <a:extLst>
              <a:ext uri="{FF2B5EF4-FFF2-40B4-BE49-F238E27FC236}">
                <a16:creationId xmlns:a16="http://schemas.microsoft.com/office/drawing/2014/main" id="{400A7070-C95A-445D-8CD5-4002FE1E4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98" b="96037" l="8475" r="91864">
                        <a14:foregroundMark x1="39322" y1="13753" x2="52542" y2="10956"/>
                        <a14:foregroundMark x1="36271" y1="5361" x2="39322" y2="5128"/>
                        <a14:foregroundMark x1="10169" y1="21678" x2="8475" y2="23776"/>
                        <a14:foregroundMark x1="67458" y1="14685" x2="76949" y2="16084"/>
                        <a14:foregroundMark x1="85424" y1="22145" x2="89153" y2="27739"/>
                        <a14:foregroundMark x1="88475" y1="17016" x2="92542" y2="24942"/>
                        <a14:foregroundMark x1="36610" y1="2564" x2="36610" y2="2564"/>
                        <a14:foregroundMark x1="49492" y1="29837" x2="49492" y2="29837"/>
                        <a14:foregroundMark x1="47458" y1="31469" x2="47458" y2="31469"/>
                        <a14:foregroundMark x1="26102" y1="47319" x2="26102" y2="47319"/>
                        <a14:foregroundMark x1="44746" y1="83217" x2="44746" y2="83217"/>
                        <a14:foregroundMark x1="35254" y1="69697" x2="35593" y2="83916"/>
                        <a14:foregroundMark x1="45763" y1="72261" x2="46102" y2="87879"/>
                        <a14:foregroundMark x1="46102" y1="87879" x2="45763" y2="87879"/>
                        <a14:foregroundMark x1="46102" y1="81585" x2="53898" y2="85315"/>
                        <a14:foregroundMark x1="52542" y1="86946" x2="60339" y2="80186"/>
                        <a14:foregroundMark x1="48814" y1="92774" x2="34915" y2="96270"/>
                        <a14:foregroundMark x1="65763" y1="13054" x2="72881" y2="10256"/>
                        <a14:foregroundMark x1="89153" y1="12821" x2="90508" y2="18648"/>
                        <a14:foregroundMark x1="91864" y1="14452" x2="91864" y2="14452"/>
                        <a14:foregroundMark x1="62373" y1="64802" x2="62373" y2="65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84096" y="2220270"/>
            <a:ext cx="1219718" cy="1773759"/>
          </a:xfrm>
          <a:prstGeom prst="rect">
            <a:avLst/>
          </a:prstGeom>
        </p:spPr>
      </p:pic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2BF8A036-9659-4FF5-B32D-ADF73B72AF29}"/>
              </a:ext>
            </a:extLst>
          </p:cNvPr>
          <p:cNvGrpSpPr/>
          <p:nvPr/>
        </p:nvGrpSpPr>
        <p:grpSpPr>
          <a:xfrm>
            <a:off x="3855298" y="4032963"/>
            <a:ext cx="498395" cy="307777"/>
            <a:chOff x="1489794" y="2309719"/>
            <a:chExt cx="498395" cy="307777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B9F8AC8-1B77-4DD3-A34E-2286B1FB31A8}"/>
                </a:ext>
              </a:extLst>
            </p:cNvPr>
            <p:cNvSpPr/>
            <p:nvPr/>
          </p:nvSpPr>
          <p:spPr>
            <a:xfrm>
              <a:off x="1576388" y="2366963"/>
              <a:ext cx="347662" cy="1960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C652F77-3D10-4842-9C51-4F51367600F1}"/>
                </a:ext>
              </a:extLst>
            </p:cNvPr>
            <p:cNvSpPr txBox="1"/>
            <p:nvPr/>
          </p:nvSpPr>
          <p:spPr>
            <a:xfrm>
              <a:off x="1489794" y="2309719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45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AACDC0D-E418-4041-BD2C-E72DB38D4776}"/>
              </a:ext>
            </a:extLst>
          </p:cNvPr>
          <p:cNvSpPr/>
          <p:nvPr/>
        </p:nvSpPr>
        <p:spPr>
          <a:xfrm>
            <a:off x="568915" y="4015715"/>
            <a:ext cx="166562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>
                <a:solidFill>
                  <a:schemeClr val="tx1"/>
                </a:solidFill>
              </a:rPr>
              <a:t>Meca500 robot arm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8CF7FC8-0BCF-4837-A747-6F86D1154DCA}"/>
              </a:ext>
            </a:extLst>
          </p:cNvPr>
          <p:cNvSpPr/>
          <p:nvPr/>
        </p:nvSpPr>
        <p:spPr>
          <a:xfrm>
            <a:off x="2039205" y="4412972"/>
            <a:ext cx="345899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初期姿勢 </a:t>
            </a:r>
            <a:r>
              <a:rPr lang="en-US" altLang="ja-JP" sz="1200" dirty="0">
                <a:solidFill>
                  <a:schemeClr val="tx1"/>
                </a:solidFill>
              </a:rPr>
              <a:t>(</a:t>
            </a:r>
            <a:r>
              <a:rPr lang="ja-JP" altLang="en-US" sz="1200" dirty="0">
                <a:solidFill>
                  <a:schemeClr val="tx1"/>
                </a:solidFill>
              </a:rPr>
              <a:t>ジョイント角度</a:t>
            </a:r>
            <a:r>
              <a:rPr lang="en-US" altLang="ja-JP" sz="1200" dirty="0">
                <a:solidFill>
                  <a:schemeClr val="tx1"/>
                </a:solidFill>
              </a:rPr>
              <a:t>0°)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二等辺三角形 1">
            <a:extLst>
              <a:ext uri="{FF2B5EF4-FFF2-40B4-BE49-F238E27FC236}">
                <a16:creationId xmlns:a16="http://schemas.microsoft.com/office/drawing/2014/main" id="{599D2EA1-AC06-4B17-A523-634DA2EAE6A1}"/>
              </a:ext>
            </a:extLst>
          </p:cNvPr>
          <p:cNvSpPr/>
          <p:nvPr/>
        </p:nvSpPr>
        <p:spPr>
          <a:xfrm rot="5400000">
            <a:off x="5953733" y="3786041"/>
            <a:ext cx="329028" cy="28364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3AA1761A-C7F6-4C60-8200-CF454C848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63" y="4660516"/>
            <a:ext cx="856677" cy="64849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BD888E3D-0095-4D07-A04F-F6458E353A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574" b="3888"/>
          <a:stretch/>
        </p:blipFill>
        <p:spPr>
          <a:xfrm>
            <a:off x="2850855" y="4801264"/>
            <a:ext cx="1726675" cy="1466850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6639D34-5DD4-4BD9-9EFF-4AB385FA47DF}"/>
              </a:ext>
            </a:extLst>
          </p:cNvPr>
          <p:cNvSpPr/>
          <p:nvPr/>
        </p:nvSpPr>
        <p:spPr>
          <a:xfrm>
            <a:off x="3117351" y="6265392"/>
            <a:ext cx="1193682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角度制限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1FFCFDB1-4B02-42BD-97DB-56D7B7AE4589}"/>
              </a:ext>
            </a:extLst>
          </p:cNvPr>
          <p:cNvGrpSpPr/>
          <p:nvPr/>
        </p:nvGrpSpPr>
        <p:grpSpPr>
          <a:xfrm>
            <a:off x="9127848" y="1618387"/>
            <a:ext cx="734789" cy="2568026"/>
            <a:chOff x="8889723" y="1742212"/>
            <a:chExt cx="734789" cy="2568026"/>
          </a:xfrm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356E40AE-6541-4C8F-98E3-62616ADF84D6}"/>
                </a:ext>
              </a:extLst>
            </p:cNvPr>
            <p:cNvGrpSpPr/>
            <p:nvPr/>
          </p:nvGrpSpPr>
          <p:grpSpPr>
            <a:xfrm>
              <a:off x="8889723" y="1838310"/>
              <a:ext cx="455331" cy="2471928"/>
              <a:chOff x="8548344" y="1329011"/>
              <a:chExt cx="455331" cy="2471928"/>
            </a:xfrm>
          </p:grpSpPr>
          <p:grpSp>
            <p:nvGrpSpPr>
              <p:cNvPr id="74" name="グループ化 73">
                <a:extLst>
                  <a:ext uri="{FF2B5EF4-FFF2-40B4-BE49-F238E27FC236}">
                    <a16:creationId xmlns:a16="http://schemas.microsoft.com/office/drawing/2014/main" id="{C8C7419B-F5B6-4D34-BF29-33AFE9999479}"/>
                  </a:ext>
                </a:extLst>
              </p:cNvPr>
              <p:cNvGrpSpPr/>
              <p:nvPr/>
            </p:nvGrpSpPr>
            <p:grpSpPr>
              <a:xfrm>
                <a:off x="8687979" y="3016283"/>
                <a:ext cx="203739" cy="255863"/>
                <a:chOff x="8687979" y="3016283"/>
                <a:chExt cx="203739" cy="255863"/>
              </a:xfrm>
            </p:grpSpPr>
            <p:grpSp>
              <p:nvGrpSpPr>
                <p:cNvPr id="52" name="グループ化 51">
                  <a:extLst>
                    <a:ext uri="{FF2B5EF4-FFF2-40B4-BE49-F238E27FC236}">
                      <a16:creationId xmlns:a16="http://schemas.microsoft.com/office/drawing/2014/main" id="{D031A9EE-C4E0-403D-8110-8A2A17B92495}"/>
                    </a:ext>
                  </a:extLst>
                </p:cNvPr>
                <p:cNvGrpSpPr/>
                <p:nvPr/>
              </p:nvGrpSpPr>
              <p:grpSpPr>
                <a:xfrm>
                  <a:off x="8720032" y="3016283"/>
                  <a:ext cx="139634" cy="139634"/>
                  <a:chOff x="9296295" y="2585634"/>
                  <a:chExt cx="139634" cy="139634"/>
                </a:xfrm>
              </p:grpSpPr>
              <p:sp>
                <p:nvSpPr>
                  <p:cNvPr id="50" name="楕円 49">
                    <a:extLst>
                      <a:ext uri="{FF2B5EF4-FFF2-40B4-BE49-F238E27FC236}">
                        <a16:creationId xmlns:a16="http://schemas.microsoft.com/office/drawing/2014/main" id="{FDB30A05-A328-4A98-822D-B8938B747961}"/>
                      </a:ext>
                    </a:extLst>
                  </p:cNvPr>
                  <p:cNvSpPr/>
                  <p:nvPr/>
                </p:nvSpPr>
                <p:spPr>
                  <a:xfrm>
                    <a:off x="9296295" y="2585634"/>
                    <a:ext cx="139634" cy="1396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51" name="楕円 50">
                    <a:extLst>
                      <a:ext uri="{FF2B5EF4-FFF2-40B4-BE49-F238E27FC236}">
                        <a16:creationId xmlns:a16="http://schemas.microsoft.com/office/drawing/2014/main" id="{4B0ACD57-7AA7-49B9-B18D-F9E476EBA22B}"/>
                      </a:ext>
                    </a:extLst>
                  </p:cNvPr>
                  <p:cNvSpPr/>
                  <p:nvPr/>
                </p:nvSpPr>
                <p:spPr>
                  <a:xfrm>
                    <a:off x="9327959" y="2617298"/>
                    <a:ext cx="76306" cy="76306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55" name="グループ化 54">
                  <a:extLst>
                    <a:ext uri="{FF2B5EF4-FFF2-40B4-BE49-F238E27FC236}">
                      <a16:creationId xmlns:a16="http://schemas.microsoft.com/office/drawing/2014/main" id="{E40C0D5C-7ABC-4A1B-98A1-29F52B25D0EE}"/>
                    </a:ext>
                  </a:extLst>
                </p:cNvPr>
                <p:cNvGrpSpPr/>
                <p:nvPr/>
              </p:nvGrpSpPr>
              <p:grpSpPr>
                <a:xfrm>
                  <a:off x="8687979" y="3165636"/>
                  <a:ext cx="203739" cy="106510"/>
                  <a:chOff x="8687979" y="3165636"/>
                  <a:chExt cx="203739" cy="106510"/>
                </a:xfrm>
              </p:grpSpPr>
              <p:sp>
                <p:nvSpPr>
                  <p:cNvPr id="49" name="ひし形 48">
                    <a:extLst>
                      <a:ext uri="{FF2B5EF4-FFF2-40B4-BE49-F238E27FC236}">
                        <a16:creationId xmlns:a16="http://schemas.microsoft.com/office/drawing/2014/main" id="{3B701707-A401-434A-9BA9-74CDB1F31C1C}"/>
                      </a:ext>
                    </a:extLst>
                  </p:cNvPr>
                  <p:cNvSpPr/>
                  <p:nvPr/>
                </p:nvSpPr>
                <p:spPr>
                  <a:xfrm>
                    <a:off x="8687979" y="3165636"/>
                    <a:ext cx="203739" cy="106510"/>
                  </a:xfrm>
                  <a:prstGeom prst="diamond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54" name="直線コネクタ 53">
                    <a:extLst>
                      <a:ext uri="{FF2B5EF4-FFF2-40B4-BE49-F238E27FC236}">
                        <a16:creationId xmlns:a16="http://schemas.microsoft.com/office/drawing/2014/main" id="{35A005B2-E87C-40B2-A207-FB3132878F50}"/>
                      </a:ext>
                    </a:extLst>
                  </p:cNvPr>
                  <p:cNvCxnSpPr>
                    <a:stCxn id="49" idx="1"/>
                    <a:endCxn id="49" idx="3"/>
                  </p:cNvCxnSpPr>
                  <p:nvPr/>
                </p:nvCxnSpPr>
                <p:spPr>
                  <a:xfrm>
                    <a:off x="8687979" y="3218891"/>
                    <a:ext cx="203739" cy="0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1627D563-1C81-44A0-99A4-7799B3EC5E3F}"/>
                  </a:ext>
                </a:extLst>
              </p:cNvPr>
              <p:cNvGrpSpPr/>
              <p:nvPr/>
            </p:nvGrpSpPr>
            <p:grpSpPr>
              <a:xfrm>
                <a:off x="8720031" y="2319829"/>
                <a:ext cx="139634" cy="139634"/>
                <a:chOff x="9296295" y="2585634"/>
                <a:chExt cx="139634" cy="139634"/>
              </a:xfrm>
            </p:grpSpPr>
            <p:sp>
              <p:nvSpPr>
                <p:cNvPr id="57" name="楕円 56">
                  <a:extLst>
                    <a:ext uri="{FF2B5EF4-FFF2-40B4-BE49-F238E27FC236}">
                      <a16:creationId xmlns:a16="http://schemas.microsoft.com/office/drawing/2014/main" id="{8990E5A9-4CC0-4DEB-97BB-7F7306F49D25}"/>
                    </a:ext>
                  </a:extLst>
                </p:cNvPr>
                <p:cNvSpPr/>
                <p:nvPr/>
              </p:nvSpPr>
              <p:spPr>
                <a:xfrm>
                  <a:off x="9296295" y="2585634"/>
                  <a:ext cx="139634" cy="139634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58" name="楕円 57">
                  <a:extLst>
                    <a:ext uri="{FF2B5EF4-FFF2-40B4-BE49-F238E27FC236}">
                      <a16:creationId xmlns:a16="http://schemas.microsoft.com/office/drawing/2014/main" id="{078A273B-60F3-48EF-9C7F-D91308BFACA1}"/>
                    </a:ext>
                  </a:extLst>
                </p:cNvPr>
                <p:cNvSpPr/>
                <p:nvPr/>
              </p:nvSpPr>
              <p:spPr>
                <a:xfrm>
                  <a:off x="9327959" y="2617298"/>
                  <a:ext cx="76306" cy="76306"/>
                </a:xfrm>
                <a:prstGeom prst="ellipse">
                  <a:avLst/>
                </a:prstGeom>
                <a:solidFill>
                  <a:schemeClr val="tx2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68" name="グループ化 67">
                <a:extLst>
                  <a:ext uri="{FF2B5EF4-FFF2-40B4-BE49-F238E27FC236}">
                    <a16:creationId xmlns:a16="http://schemas.microsoft.com/office/drawing/2014/main" id="{12B34F9A-4143-42FB-A942-BA21841DD9E3}"/>
                  </a:ext>
                </a:extLst>
              </p:cNvPr>
              <p:cNvGrpSpPr/>
              <p:nvPr/>
            </p:nvGrpSpPr>
            <p:grpSpPr>
              <a:xfrm>
                <a:off x="8548344" y="1686049"/>
                <a:ext cx="203739" cy="253037"/>
                <a:chOff x="8548344" y="1686049"/>
                <a:chExt cx="203739" cy="253037"/>
              </a:xfrm>
            </p:grpSpPr>
            <p:grpSp>
              <p:nvGrpSpPr>
                <p:cNvPr id="59" name="グループ化 58">
                  <a:extLst>
                    <a:ext uri="{FF2B5EF4-FFF2-40B4-BE49-F238E27FC236}">
                      <a16:creationId xmlns:a16="http://schemas.microsoft.com/office/drawing/2014/main" id="{0A78E1CF-DFC0-40CE-AB73-4BFB21AF3269}"/>
                    </a:ext>
                  </a:extLst>
                </p:cNvPr>
                <p:cNvGrpSpPr/>
                <p:nvPr/>
              </p:nvGrpSpPr>
              <p:grpSpPr>
                <a:xfrm>
                  <a:off x="8580397" y="1686049"/>
                  <a:ext cx="139634" cy="139634"/>
                  <a:chOff x="9296295" y="2585634"/>
                  <a:chExt cx="139634" cy="139634"/>
                </a:xfrm>
              </p:grpSpPr>
              <p:sp>
                <p:nvSpPr>
                  <p:cNvPr id="60" name="楕円 59">
                    <a:extLst>
                      <a:ext uri="{FF2B5EF4-FFF2-40B4-BE49-F238E27FC236}">
                        <a16:creationId xmlns:a16="http://schemas.microsoft.com/office/drawing/2014/main" id="{D423CF3C-A202-4807-B66C-D066F331B8D5}"/>
                      </a:ext>
                    </a:extLst>
                  </p:cNvPr>
                  <p:cNvSpPr/>
                  <p:nvPr/>
                </p:nvSpPr>
                <p:spPr>
                  <a:xfrm>
                    <a:off x="9296295" y="2585634"/>
                    <a:ext cx="139634" cy="139634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61" name="楕円 60">
                    <a:extLst>
                      <a:ext uri="{FF2B5EF4-FFF2-40B4-BE49-F238E27FC236}">
                        <a16:creationId xmlns:a16="http://schemas.microsoft.com/office/drawing/2014/main" id="{DBD5F698-9724-4E66-ACD9-EA44CAEF885B}"/>
                      </a:ext>
                    </a:extLst>
                  </p:cNvPr>
                  <p:cNvSpPr/>
                  <p:nvPr/>
                </p:nvSpPr>
                <p:spPr>
                  <a:xfrm>
                    <a:off x="9327959" y="2617298"/>
                    <a:ext cx="76306" cy="76306"/>
                  </a:xfrm>
                  <a:prstGeom prst="ellipse">
                    <a:avLst/>
                  </a:prstGeom>
                  <a:solidFill>
                    <a:schemeClr val="tx2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65" name="グループ化 64">
                  <a:extLst>
                    <a:ext uri="{FF2B5EF4-FFF2-40B4-BE49-F238E27FC236}">
                      <a16:creationId xmlns:a16="http://schemas.microsoft.com/office/drawing/2014/main" id="{B58E771D-34F3-47F2-873C-5D27434F4D61}"/>
                    </a:ext>
                  </a:extLst>
                </p:cNvPr>
                <p:cNvGrpSpPr/>
                <p:nvPr/>
              </p:nvGrpSpPr>
              <p:grpSpPr>
                <a:xfrm>
                  <a:off x="8548344" y="1832576"/>
                  <a:ext cx="203739" cy="106510"/>
                  <a:chOff x="8687979" y="3165636"/>
                  <a:chExt cx="203739" cy="106510"/>
                </a:xfrm>
              </p:grpSpPr>
              <p:sp>
                <p:nvSpPr>
                  <p:cNvPr id="66" name="ひし形 65">
                    <a:extLst>
                      <a:ext uri="{FF2B5EF4-FFF2-40B4-BE49-F238E27FC236}">
                        <a16:creationId xmlns:a16="http://schemas.microsoft.com/office/drawing/2014/main" id="{D87EE7B0-EBB3-4AFE-BE98-41468C7CB26A}"/>
                      </a:ext>
                    </a:extLst>
                  </p:cNvPr>
                  <p:cNvSpPr/>
                  <p:nvPr/>
                </p:nvSpPr>
                <p:spPr>
                  <a:xfrm>
                    <a:off x="8687979" y="3165636"/>
                    <a:ext cx="203739" cy="106510"/>
                  </a:xfrm>
                  <a:prstGeom prst="diamond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2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cxnSp>
                <p:nvCxnSpPr>
                  <p:cNvPr id="67" name="直線コネクタ 66">
                    <a:extLst>
                      <a:ext uri="{FF2B5EF4-FFF2-40B4-BE49-F238E27FC236}">
                        <a16:creationId xmlns:a16="http://schemas.microsoft.com/office/drawing/2014/main" id="{4E7215F8-992B-412C-9402-36AB47B79CF3}"/>
                      </a:ext>
                    </a:extLst>
                  </p:cNvPr>
                  <p:cNvCxnSpPr>
                    <a:stCxn id="66" idx="1"/>
                    <a:endCxn id="66" idx="3"/>
                  </p:cNvCxnSpPr>
                  <p:nvPr/>
                </p:nvCxnSpPr>
                <p:spPr>
                  <a:xfrm>
                    <a:off x="8687979" y="3218891"/>
                    <a:ext cx="203739" cy="0"/>
                  </a:xfrm>
                  <a:prstGeom prst="line">
                    <a:avLst/>
                  </a:prstGeom>
                  <a:ln>
                    <a:solidFill>
                      <a:schemeClr val="tx2"/>
                    </a:solidFill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048F9C2E-5FF8-4552-B695-2045CD43176E}"/>
                  </a:ext>
                </a:extLst>
              </p:cNvPr>
              <p:cNvGrpSpPr/>
              <p:nvPr/>
            </p:nvGrpSpPr>
            <p:grpSpPr>
              <a:xfrm>
                <a:off x="8548344" y="1329011"/>
                <a:ext cx="203739" cy="106510"/>
                <a:chOff x="8687979" y="3165636"/>
                <a:chExt cx="203739" cy="106510"/>
              </a:xfrm>
            </p:grpSpPr>
            <p:sp>
              <p:nvSpPr>
                <p:cNvPr id="72" name="ひし形 71">
                  <a:extLst>
                    <a:ext uri="{FF2B5EF4-FFF2-40B4-BE49-F238E27FC236}">
                      <a16:creationId xmlns:a16="http://schemas.microsoft.com/office/drawing/2014/main" id="{91FDD197-5192-4035-90D7-77771F65050D}"/>
                    </a:ext>
                  </a:extLst>
                </p:cNvPr>
                <p:cNvSpPr/>
                <p:nvPr/>
              </p:nvSpPr>
              <p:spPr>
                <a:xfrm>
                  <a:off x="8687979" y="3165636"/>
                  <a:ext cx="203739" cy="106510"/>
                </a:xfrm>
                <a:prstGeom prst="diamond">
                  <a:avLst/>
                </a:prstGeom>
                <a:solidFill>
                  <a:srgbClr val="FFFFFF"/>
                </a:solidFill>
                <a:ln w="9525">
                  <a:solidFill>
                    <a:schemeClr val="tx2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cxnSp>
              <p:nvCxnSpPr>
                <p:cNvPr id="73" name="直線コネクタ 72">
                  <a:extLst>
                    <a:ext uri="{FF2B5EF4-FFF2-40B4-BE49-F238E27FC236}">
                      <a16:creationId xmlns:a16="http://schemas.microsoft.com/office/drawing/2014/main" id="{92E5A300-89A7-41E2-A993-F67733BAFE97}"/>
                    </a:ext>
                  </a:extLst>
                </p:cNvPr>
                <p:cNvCxnSpPr>
                  <a:stCxn id="72" idx="1"/>
                  <a:endCxn id="72" idx="3"/>
                </p:cNvCxnSpPr>
                <p:nvPr/>
              </p:nvCxnSpPr>
              <p:spPr>
                <a:xfrm>
                  <a:off x="8687979" y="3218891"/>
                  <a:ext cx="203739" cy="0"/>
                </a:xfrm>
                <a:prstGeom prst="line">
                  <a:avLst/>
                </a:prstGeom>
                <a:ln>
                  <a:solidFill>
                    <a:schemeClr val="tx2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id="{00FDD33B-64F9-4E38-B416-8FCD71EA8455}"/>
                  </a:ext>
                </a:extLst>
              </p:cNvPr>
              <p:cNvCxnSpPr>
                <a:stCxn id="49" idx="2"/>
              </p:cNvCxnSpPr>
              <p:nvPr/>
            </p:nvCxnSpPr>
            <p:spPr>
              <a:xfrm flipH="1">
                <a:off x="8789848" y="3272146"/>
                <a:ext cx="1" cy="528793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id="{BFC267BC-6A26-4E1B-8F6C-1FFD8E9D4AEB}"/>
                  </a:ext>
                </a:extLst>
              </p:cNvPr>
              <p:cNvCxnSpPr>
                <a:cxnSpLocks/>
                <a:stCxn id="57" idx="4"/>
                <a:endCxn id="50" idx="0"/>
              </p:cNvCxnSpPr>
              <p:nvPr/>
            </p:nvCxnSpPr>
            <p:spPr>
              <a:xfrm>
                <a:off x="8789848" y="2459463"/>
                <a:ext cx="1" cy="55682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id="{618CF811-3698-41A6-AEA3-C5673C4153E5}"/>
                  </a:ext>
                </a:extLst>
              </p:cNvPr>
              <p:cNvCxnSpPr>
                <a:cxnSpLocks/>
                <a:stCxn id="66" idx="2"/>
                <a:endCxn id="57" idx="0"/>
              </p:cNvCxnSpPr>
              <p:nvPr/>
            </p:nvCxnSpPr>
            <p:spPr>
              <a:xfrm>
                <a:off x="8650214" y="1939086"/>
                <a:ext cx="139634" cy="380743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id="{AB546A75-37AB-4DBC-A464-99879FBAE21A}"/>
                  </a:ext>
                </a:extLst>
              </p:cNvPr>
              <p:cNvCxnSpPr>
                <a:cxnSpLocks/>
                <a:stCxn id="72" idx="2"/>
                <a:endCxn id="60" idx="0"/>
              </p:cNvCxnSpPr>
              <p:nvPr/>
            </p:nvCxnSpPr>
            <p:spPr>
              <a:xfrm>
                <a:off x="8650214" y="1435521"/>
                <a:ext cx="0" cy="250528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id="{6648FF74-E33B-45A4-90BB-ADE48A79D6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580397" y="3800939"/>
                <a:ext cx="423278" cy="0"/>
              </a:xfrm>
              <a:prstGeom prst="line">
                <a:avLst/>
              </a:prstGeom>
              <a:ln w="9525">
                <a:solidFill>
                  <a:schemeClr val="tx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92A7479D-C2E8-4381-B9AB-CEDAD4278C04}"/>
                </a:ext>
              </a:extLst>
            </p:cNvPr>
            <p:cNvSpPr txBox="1"/>
            <p:nvPr/>
          </p:nvSpPr>
          <p:spPr>
            <a:xfrm>
              <a:off x="9169380" y="3612278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1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7E0697D7-2409-4FB8-A54B-2C45983448A8}"/>
                </a:ext>
              </a:extLst>
            </p:cNvPr>
            <p:cNvSpPr txBox="1"/>
            <p:nvPr/>
          </p:nvSpPr>
          <p:spPr>
            <a:xfrm>
              <a:off x="9169379" y="3422803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2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0F7B563C-4E79-4C07-9715-D4831D7984B7}"/>
                </a:ext>
              </a:extLst>
            </p:cNvPr>
            <p:cNvSpPr txBox="1"/>
            <p:nvPr/>
          </p:nvSpPr>
          <p:spPr>
            <a:xfrm>
              <a:off x="9131324" y="2745056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3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5C12ACB7-5129-4398-A2D3-FA1EF457B2FB}"/>
                </a:ext>
              </a:extLst>
            </p:cNvPr>
            <p:cNvSpPr txBox="1"/>
            <p:nvPr/>
          </p:nvSpPr>
          <p:spPr>
            <a:xfrm>
              <a:off x="8991496" y="2264534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4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2772CC40-E862-4D5B-9C75-1AC297C18344}"/>
                </a:ext>
              </a:extLst>
            </p:cNvPr>
            <p:cNvSpPr txBox="1"/>
            <p:nvPr/>
          </p:nvSpPr>
          <p:spPr>
            <a:xfrm>
              <a:off x="9006785" y="2099091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5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537074D9-5C68-40A8-9A1D-2FA3BE7E3FC7}"/>
                </a:ext>
              </a:extLst>
            </p:cNvPr>
            <p:cNvSpPr txBox="1"/>
            <p:nvPr/>
          </p:nvSpPr>
          <p:spPr>
            <a:xfrm>
              <a:off x="9006785" y="1742212"/>
              <a:ext cx="4551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i="1" dirty="0">
                  <a:latin typeface="+mj-lt"/>
                  <a:ea typeface="游ゴシック" panose="020B0400000000000000" pitchFamily="50" charset="-128"/>
                </a:rPr>
                <a:t>θ</a:t>
              </a:r>
              <a:r>
                <a:rPr kumimoji="1" lang="en-US" altLang="ja-JP" sz="900" i="1" dirty="0">
                  <a:latin typeface="+mj-lt"/>
                  <a:ea typeface="游ゴシック" panose="020B0400000000000000" pitchFamily="50" charset="-128"/>
                </a:rPr>
                <a:t>6</a:t>
              </a:r>
              <a:endParaRPr kumimoji="1" lang="ja-JP" altLang="en-US" sz="1400" i="1" dirty="0">
                <a:latin typeface="+mj-lt"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0C152889-5C94-4587-8C3C-B870AF5A987C}"/>
              </a:ext>
            </a:extLst>
          </p:cNvPr>
          <p:cNvGrpSpPr/>
          <p:nvPr/>
        </p:nvGrpSpPr>
        <p:grpSpPr>
          <a:xfrm>
            <a:off x="9994712" y="1423699"/>
            <a:ext cx="1553917" cy="3177445"/>
            <a:chOff x="7222937" y="1547524"/>
            <a:chExt cx="1553917" cy="3177445"/>
          </a:xfrm>
        </p:grpSpPr>
        <p:pic>
          <p:nvPicPr>
            <p:cNvPr id="37" name="図 36">
              <a:extLst>
                <a:ext uri="{FF2B5EF4-FFF2-40B4-BE49-F238E27FC236}">
                  <a16:creationId xmlns:a16="http://schemas.microsoft.com/office/drawing/2014/main" id="{E87273E5-E73E-4CB2-AC79-DF0470B7E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582" r="19464" b="2525"/>
            <a:stretch/>
          </p:blipFill>
          <p:spPr>
            <a:xfrm>
              <a:off x="7409663" y="1547524"/>
              <a:ext cx="1244641" cy="29170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50141021-4E01-4A51-A2D0-496BE856DA0E}"/>
                </a:ext>
              </a:extLst>
            </p:cNvPr>
            <p:cNvCxnSpPr/>
            <p:nvPr/>
          </p:nvCxnSpPr>
          <p:spPr>
            <a:xfrm flipH="1">
              <a:off x="7483449" y="3595399"/>
              <a:ext cx="58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0C7EC261-3D25-4148-B371-E0E86531BC09}"/>
                </a:ext>
              </a:extLst>
            </p:cNvPr>
            <p:cNvCxnSpPr/>
            <p:nvPr/>
          </p:nvCxnSpPr>
          <p:spPr>
            <a:xfrm flipH="1">
              <a:off x="7493857" y="4297538"/>
              <a:ext cx="58755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89C5325D-AFE1-49A1-A2F3-3E72477AE5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3451" y="2268249"/>
              <a:ext cx="3871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FB99368E-150C-47CB-896E-AA307E593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858" y="2881488"/>
              <a:ext cx="4110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4CB532B9-0F97-48A7-8DD8-5723D6B66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933" y="2303318"/>
              <a:ext cx="0" cy="6158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線コネクタ 114">
              <a:extLst>
                <a:ext uri="{FF2B5EF4-FFF2-40B4-BE49-F238E27FC236}">
                  <a16:creationId xmlns:a16="http://schemas.microsoft.com/office/drawing/2014/main" id="{B9EE90AB-31F4-431B-959D-DFBE1B109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04934" y="2881488"/>
              <a:ext cx="210149" cy="0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id="{FC6028E4-9149-4CC0-B5F4-C8570E96DE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2884716"/>
              <a:ext cx="0" cy="710683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0EC0FC6F-3C15-4DA7-B021-278A35B581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3595399"/>
              <a:ext cx="0" cy="710683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id="{A964F207-972D-4FA0-B81A-9E1EB6E36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2264534"/>
              <a:ext cx="0" cy="620186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直線コネクタ 123">
              <a:extLst>
                <a:ext uri="{FF2B5EF4-FFF2-40B4-BE49-F238E27FC236}">
                  <a16:creationId xmlns:a16="http://schemas.microsoft.com/office/drawing/2014/main" id="{7E80AA6A-B1D4-4629-8E87-0179ECF82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461" y="1912811"/>
              <a:ext cx="0" cy="351886"/>
            </a:xfrm>
            <a:prstGeom prst="line">
              <a:avLst/>
            </a:prstGeom>
            <a:ln w="6350">
              <a:headEnd type="triangle" w="sm" len="sm"/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19F40DA3-63BF-4AC5-9ED9-8C8F03ECB6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857" y="1898360"/>
              <a:ext cx="38719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E3F48840-B6F5-4502-9B54-8556643F606E}"/>
                </a:ext>
              </a:extLst>
            </p:cNvPr>
            <p:cNvGrpSpPr/>
            <p:nvPr/>
          </p:nvGrpSpPr>
          <p:grpSpPr>
            <a:xfrm>
              <a:off x="7382764" y="3767523"/>
              <a:ext cx="498395" cy="307777"/>
              <a:chOff x="1489794" y="2309719"/>
              <a:chExt cx="498395" cy="307777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B17587A1-E989-4D81-B22A-705864EF797B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170147F6-2FBE-492A-9F60-D23329E7EC32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135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97" name="グループ化 96">
              <a:extLst>
                <a:ext uri="{FF2B5EF4-FFF2-40B4-BE49-F238E27FC236}">
                  <a16:creationId xmlns:a16="http://schemas.microsoft.com/office/drawing/2014/main" id="{30F538A0-AC84-48DB-A792-F98D78448077}"/>
                </a:ext>
              </a:extLst>
            </p:cNvPr>
            <p:cNvGrpSpPr/>
            <p:nvPr/>
          </p:nvGrpSpPr>
          <p:grpSpPr>
            <a:xfrm>
              <a:off x="7372252" y="3093586"/>
              <a:ext cx="498395" cy="307777"/>
              <a:chOff x="1489794" y="2309719"/>
              <a:chExt cx="498395" cy="307777"/>
            </a:xfrm>
          </p:grpSpPr>
          <p:sp>
            <p:nvSpPr>
              <p:cNvPr id="98" name="正方形/長方形 97">
                <a:extLst>
                  <a:ext uri="{FF2B5EF4-FFF2-40B4-BE49-F238E27FC236}">
                    <a16:creationId xmlns:a16="http://schemas.microsoft.com/office/drawing/2014/main" id="{E45C256E-A0C8-4FEE-9A3E-9859A7076CF7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74181A6F-B2A2-4404-AE8C-67A64EC51EB4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135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7200A114-178B-4548-8B5B-0C77F40636AC}"/>
                </a:ext>
              </a:extLst>
            </p:cNvPr>
            <p:cNvSpPr txBox="1"/>
            <p:nvPr/>
          </p:nvSpPr>
          <p:spPr>
            <a:xfrm>
              <a:off x="7760688" y="2843225"/>
              <a:ext cx="498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rPr>
                <a:t>38</a:t>
              </a:r>
              <a:endParaRPr kumimoji="1" lang="ja-JP" altLang="en-US" sz="1400" b="1" dirty="0">
                <a:solidFill>
                  <a:schemeClr val="accent4"/>
                </a:solidFill>
                <a:latin typeface="+mj-lt"/>
                <a:ea typeface="游ゴシック" panose="020B0400000000000000" pitchFamily="50" charset="-128"/>
              </a:endParaRPr>
            </a:p>
          </p:txBody>
        </p:sp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id="{83D2E72E-51A7-4953-946B-DFECDD3DC13D}"/>
                </a:ext>
              </a:extLst>
            </p:cNvPr>
            <p:cNvGrpSpPr/>
            <p:nvPr/>
          </p:nvGrpSpPr>
          <p:grpSpPr>
            <a:xfrm>
              <a:off x="7341489" y="2471387"/>
              <a:ext cx="498395" cy="307777"/>
              <a:chOff x="1489794" y="2309719"/>
              <a:chExt cx="498395" cy="307777"/>
            </a:xfrm>
          </p:grpSpPr>
          <p:sp>
            <p:nvSpPr>
              <p:cNvPr id="109" name="正方形/長方形 108">
                <a:extLst>
                  <a:ext uri="{FF2B5EF4-FFF2-40B4-BE49-F238E27FC236}">
                    <a16:creationId xmlns:a16="http://schemas.microsoft.com/office/drawing/2014/main" id="{3934BA9B-6670-4C17-9AC6-C6C043EA1524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0" name="テキスト ボックス 109">
                <a:extLst>
                  <a:ext uri="{FF2B5EF4-FFF2-40B4-BE49-F238E27FC236}">
                    <a16:creationId xmlns:a16="http://schemas.microsoft.com/office/drawing/2014/main" id="{ED0C5E70-79BC-4F36-97D4-AC2A9A950262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120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grpSp>
          <p:nvGrpSpPr>
            <p:cNvPr id="111" name="グループ化 110">
              <a:extLst>
                <a:ext uri="{FF2B5EF4-FFF2-40B4-BE49-F238E27FC236}">
                  <a16:creationId xmlns:a16="http://schemas.microsoft.com/office/drawing/2014/main" id="{295D9C7E-3279-4C4A-A4FF-DC8E86C831C4}"/>
                </a:ext>
              </a:extLst>
            </p:cNvPr>
            <p:cNvGrpSpPr/>
            <p:nvPr/>
          </p:nvGrpSpPr>
          <p:grpSpPr>
            <a:xfrm>
              <a:off x="7372251" y="1932883"/>
              <a:ext cx="498395" cy="307777"/>
              <a:chOff x="1489794" y="2309719"/>
              <a:chExt cx="498395" cy="307777"/>
            </a:xfrm>
          </p:grpSpPr>
          <p:sp>
            <p:nvSpPr>
              <p:cNvPr id="112" name="正方形/長方形 111">
                <a:extLst>
                  <a:ext uri="{FF2B5EF4-FFF2-40B4-BE49-F238E27FC236}">
                    <a16:creationId xmlns:a16="http://schemas.microsoft.com/office/drawing/2014/main" id="{F3329DAE-19A1-417A-A64A-CCD14CA90F6B}"/>
                  </a:ext>
                </a:extLst>
              </p:cNvPr>
              <p:cNvSpPr/>
              <p:nvPr/>
            </p:nvSpPr>
            <p:spPr>
              <a:xfrm>
                <a:off x="1576388" y="2366963"/>
                <a:ext cx="347662" cy="19600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3" name="テキスト ボックス 112">
                <a:extLst>
                  <a:ext uri="{FF2B5EF4-FFF2-40B4-BE49-F238E27FC236}">
                    <a16:creationId xmlns:a16="http://schemas.microsoft.com/office/drawing/2014/main" id="{1C462EBE-12AF-418A-9814-A7EABF6A8C0C}"/>
                  </a:ext>
                </a:extLst>
              </p:cNvPr>
              <p:cNvSpPr txBox="1"/>
              <p:nvPr/>
            </p:nvSpPr>
            <p:spPr>
              <a:xfrm>
                <a:off x="1489794" y="2309719"/>
                <a:ext cx="4983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400" b="1" dirty="0">
                    <a:solidFill>
                      <a:schemeClr val="accent4"/>
                    </a:solidFill>
                    <a:latin typeface="+mj-lt"/>
                    <a:ea typeface="游ゴシック" panose="020B0400000000000000" pitchFamily="50" charset="-128"/>
                  </a:rPr>
                  <a:t>70</a:t>
                </a:r>
                <a:endParaRPr kumimoji="1" lang="ja-JP" altLang="en-US" sz="1400" b="1" dirty="0">
                  <a:solidFill>
                    <a:schemeClr val="accent4"/>
                  </a:solidFill>
                  <a:latin typeface="+mj-lt"/>
                  <a:ea typeface="游ゴシック" panose="020B0400000000000000" pitchFamily="50" charset="-128"/>
                </a:endParaRPr>
              </a:p>
            </p:txBody>
          </p:sp>
        </p:grpSp>
        <p:sp>
          <p:nvSpPr>
            <p:cNvPr id="127" name="正方形/長方形 126">
              <a:extLst>
                <a:ext uri="{FF2B5EF4-FFF2-40B4-BE49-F238E27FC236}">
                  <a16:creationId xmlns:a16="http://schemas.microsoft.com/office/drawing/2014/main" id="{D7464042-F5AA-481A-B570-04BCFF5A9409}"/>
                </a:ext>
              </a:extLst>
            </p:cNvPr>
            <p:cNvSpPr/>
            <p:nvPr/>
          </p:nvSpPr>
          <p:spPr>
            <a:xfrm>
              <a:off x="7222937" y="4454522"/>
              <a:ext cx="1553917" cy="27044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q0 </a:t>
              </a:r>
              <a:r>
                <a:rPr lang="en-US" altLang="ja-JP" sz="1200" dirty="0">
                  <a:solidFill>
                    <a:schemeClr val="tx1"/>
                  </a:solidFill>
                </a:rPr>
                <a:t>= [0 0 0 0 0 0]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FD132149-9760-4E19-8216-20673485C6BE}"/>
              </a:ext>
            </a:extLst>
          </p:cNvPr>
          <p:cNvSpPr/>
          <p:nvPr/>
        </p:nvSpPr>
        <p:spPr>
          <a:xfrm>
            <a:off x="6965718" y="4342022"/>
            <a:ext cx="166562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q1 </a:t>
            </a:r>
            <a:r>
              <a:rPr lang="en-US" altLang="ja-JP" sz="1200" dirty="0">
                <a:solidFill>
                  <a:schemeClr val="tx1"/>
                </a:solidFill>
              </a:rPr>
              <a:t>= [0 0 </a:t>
            </a:r>
            <a:r>
              <a:rPr lang="en-US" altLang="ja-JP" sz="1200" dirty="0">
                <a:solidFill>
                  <a:schemeClr val="accent2"/>
                </a:solidFill>
              </a:rPr>
              <a:t>pi/2</a:t>
            </a:r>
            <a:r>
              <a:rPr lang="en-US" altLang="ja-JP" sz="1200" dirty="0">
                <a:solidFill>
                  <a:schemeClr val="tx1"/>
                </a:solidFill>
              </a:rPr>
              <a:t> 0 0 0]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F26F041B-F3CA-4CAB-8DA3-89C8CA0BA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149" y="5412436"/>
            <a:ext cx="806904" cy="852113"/>
          </a:xfrm>
          <a:prstGeom prst="rect">
            <a:avLst/>
          </a:prstGeom>
        </p:spPr>
      </p:pic>
      <p:pic>
        <p:nvPicPr>
          <p:cNvPr id="130" name="図 129">
            <a:extLst>
              <a:ext uri="{FF2B5EF4-FFF2-40B4-BE49-F238E27FC236}">
                <a16:creationId xmlns:a16="http://schemas.microsoft.com/office/drawing/2014/main" id="{883C1795-7E6C-4266-8B6E-838B4151E6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084" r="8098" b="2988"/>
          <a:stretch/>
        </p:blipFill>
        <p:spPr>
          <a:xfrm>
            <a:off x="6965718" y="2356761"/>
            <a:ext cx="1727064" cy="2009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B56DAA2-9197-4E7B-957E-8E2053BFF441}"/>
              </a:ext>
            </a:extLst>
          </p:cNvPr>
          <p:cNvSpPr/>
          <p:nvPr/>
        </p:nvSpPr>
        <p:spPr>
          <a:xfrm>
            <a:off x="8289799" y="4836919"/>
            <a:ext cx="2004969" cy="1416614"/>
          </a:xfrm>
          <a:prstGeom prst="rect">
            <a:avLst/>
          </a:prstGeom>
          <a:solidFill>
            <a:srgbClr val="FFFFFF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1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-70°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2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90°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b="1" dirty="0">
                <a:solidFill>
                  <a:schemeClr val="accent2"/>
                </a:solidFill>
              </a:rPr>
              <a:t>-45°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3</a:t>
            </a:r>
            <a:r>
              <a:rPr kumimoji="1" lang="en-US" altLang="ja-JP" sz="1200" dirty="0">
                <a:solidFill>
                  <a:schemeClr val="accent2"/>
                </a:solidFill>
              </a:rPr>
              <a:t>+90°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>
                <a:solidFill>
                  <a:schemeClr val="accent2"/>
                </a:solidFill>
              </a:rPr>
              <a:t> </a:t>
            </a:r>
            <a:r>
              <a:rPr kumimoji="1" lang="en-US" altLang="ja-JP" sz="1200" b="1" dirty="0">
                <a:solidFill>
                  <a:schemeClr val="accent2"/>
                </a:solidFill>
              </a:rPr>
              <a:t>160°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-170°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4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</a:p>
          <a:p>
            <a:pPr algn="ctr">
              <a:lnSpc>
                <a:spcPct val="150000"/>
              </a:lnSpc>
            </a:pPr>
            <a:r>
              <a:rPr kumimoji="1" lang="en-US" altLang="ja-JP" sz="1200" dirty="0">
                <a:solidFill>
                  <a:schemeClr val="tx1"/>
                </a:solidFill>
              </a:rPr>
              <a:t>-175°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θ</a:t>
            </a:r>
            <a:r>
              <a:rPr kumimoji="1" lang="en-US" altLang="ja-JP" sz="800" i="1" dirty="0">
                <a:solidFill>
                  <a:schemeClr val="tx1"/>
                </a:solidFill>
                <a:ea typeface="游ゴシック" panose="020B0400000000000000" pitchFamily="50" charset="-128"/>
              </a:rPr>
              <a:t>5</a:t>
            </a:r>
            <a:r>
              <a:rPr lang="en-US" altLang="ja-JP" sz="1200" dirty="0">
                <a:solidFill>
                  <a:schemeClr val="tx1"/>
                </a:solidFill>
              </a:rPr>
              <a:t> </a:t>
            </a:r>
            <a:r>
              <a:rPr lang="ja-JP" altLang="en-US" sz="1200" dirty="0">
                <a:solidFill>
                  <a:schemeClr val="tx1"/>
                </a:solidFill>
              </a:rPr>
              <a:t>≦</a:t>
            </a:r>
            <a:r>
              <a:rPr kumimoji="1" lang="en-US" altLang="ja-JP" sz="1200" dirty="0">
                <a:solidFill>
                  <a:schemeClr val="tx1"/>
                </a:solidFill>
              </a:rPr>
              <a:t>  175°</a:t>
            </a:r>
            <a:endParaRPr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314DFCE5-79FE-4896-9C78-4E8B5F1DB207}"/>
              </a:ext>
            </a:extLst>
          </p:cNvPr>
          <p:cNvSpPr/>
          <p:nvPr/>
        </p:nvSpPr>
        <p:spPr>
          <a:xfrm>
            <a:off x="5578186" y="3391068"/>
            <a:ext cx="1064788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accent4"/>
                </a:solidFill>
              </a:rPr>
              <a:t>モデル化</a:t>
            </a:r>
            <a:endParaRPr kumimoji="1" lang="en-US" altLang="ja-JP" sz="1200" dirty="0">
              <a:solidFill>
                <a:schemeClr val="accent4"/>
              </a:solidFill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ACC763E-3175-4B32-9B0F-64CC0E27F0A2}"/>
              </a:ext>
            </a:extLst>
          </p:cNvPr>
          <p:cNvSpPr/>
          <p:nvPr/>
        </p:nvSpPr>
        <p:spPr>
          <a:xfrm>
            <a:off x="8696482" y="6253653"/>
            <a:ext cx="1193682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solidFill>
                  <a:schemeClr val="tx1"/>
                </a:solidFill>
              </a:rPr>
              <a:t>角度制限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8A7BFF8-7852-4972-8181-7809D6D5CD0C}"/>
              </a:ext>
            </a:extLst>
          </p:cNvPr>
          <p:cNvSpPr/>
          <p:nvPr/>
        </p:nvSpPr>
        <p:spPr>
          <a:xfrm>
            <a:off x="8459433" y="1068563"/>
            <a:ext cx="2004968" cy="2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accent4"/>
                </a:solidFill>
              </a:rPr>
              <a:t>剛体リンク</a:t>
            </a:r>
            <a:r>
              <a:rPr lang="ja-JP" altLang="en-US" b="1" dirty="0">
                <a:solidFill>
                  <a:schemeClr val="accent4"/>
                </a:solidFill>
              </a:rPr>
              <a:t>モデル</a:t>
            </a:r>
            <a:endParaRPr kumimoji="1" lang="en-US" altLang="ja-JP" b="1" dirty="0">
              <a:solidFill>
                <a:schemeClr val="accent4"/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64D987C4-A3CD-49F1-A7CE-AFF67FCCC1C8}"/>
              </a:ext>
            </a:extLst>
          </p:cNvPr>
          <p:cNvSpPr/>
          <p:nvPr/>
        </p:nvSpPr>
        <p:spPr>
          <a:xfrm>
            <a:off x="1792571" y="1068563"/>
            <a:ext cx="2004968" cy="2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選定ロボット</a:t>
            </a:r>
            <a:endParaRPr kumimoji="1" lang="en-US" altLang="ja-JP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4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171722B-36C1-490E-8BEB-C0D2635CD795}"/>
              </a:ext>
            </a:extLst>
          </p:cNvPr>
          <p:cNvSpPr/>
          <p:nvPr/>
        </p:nvSpPr>
        <p:spPr>
          <a:xfrm>
            <a:off x="5787272" y="1427417"/>
            <a:ext cx="1897044" cy="52643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F5EC58D-487A-4250-AAD5-0FC6F8E65741}"/>
              </a:ext>
            </a:extLst>
          </p:cNvPr>
          <p:cNvSpPr/>
          <p:nvPr/>
        </p:nvSpPr>
        <p:spPr>
          <a:xfrm>
            <a:off x="1476715" y="1418920"/>
            <a:ext cx="3861558" cy="52643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直方体 25">
            <a:extLst>
              <a:ext uri="{FF2B5EF4-FFF2-40B4-BE49-F238E27FC236}">
                <a16:creationId xmlns:a16="http://schemas.microsoft.com/office/drawing/2014/main" id="{9178E155-1ADE-49EA-9215-351D5C0ED260}"/>
              </a:ext>
            </a:extLst>
          </p:cNvPr>
          <p:cNvSpPr/>
          <p:nvPr/>
        </p:nvSpPr>
        <p:spPr>
          <a:xfrm>
            <a:off x="1727999" y="5120028"/>
            <a:ext cx="718113" cy="718113"/>
          </a:xfrm>
          <a:prstGeom prst="cube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B2C222E7-EFDE-432B-AB88-917396B05407}"/>
              </a:ext>
            </a:extLst>
          </p:cNvPr>
          <p:cNvGrpSpPr/>
          <p:nvPr/>
        </p:nvGrpSpPr>
        <p:grpSpPr>
          <a:xfrm rot="13158666" flipH="1">
            <a:off x="2431056" y="4746213"/>
            <a:ext cx="159236" cy="328827"/>
            <a:chOff x="2664127" y="3374455"/>
            <a:chExt cx="1201975" cy="1567649"/>
          </a:xfrm>
        </p:grpSpPr>
        <p:sp>
          <p:nvSpPr>
            <p:cNvPr id="36" name="二等辺三角形 35">
              <a:extLst>
                <a:ext uri="{FF2B5EF4-FFF2-40B4-BE49-F238E27FC236}">
                  <a16:creationId xmlns:a16="http://schemas.microsoft.com/office/drawing/2014/main" id="{A858201E-9713-4688-8E7C-EA85B593F932}"/>
                </a:ext>
              </a:extLst>
            </p:cNvPr>
            <p:cNvSpPr/>
            <p:nvPr/>
          </p:nvSpPr>
          <p:spPr>
            <a:xfrm rot="21516842">
              <a:off x="3025444" y="3374455"/>
              <a:ext cx="840658" cy="471949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81B18DE7-3F96-4B72-BDAC-AA94C73A09A7}"/>
                </a:ext>
              </a:extLst>
            </p:cNvPr>
            <p:cNvSpPr/>
            <p:nvPr/>
          </p:nvSpPr>
          <p:spPr>
            <a:xfrm>
              <a:off x="2664127" y="3827205"/>
              <a:ext cx="956601" cy="1114899"/>
            </a:xfrm>
            <a:custGeom>
              <a:avLst/>
              <a:gdLst>
                <a:gd name="connsiteX0" fmla="*/ 649311 w 956601"/>
                <a:gd name="connsiteY0" fmla="*/ 0 h 1114899"/>
                <a:gd name="connsiteX1" fmla="*/ 956601 w 956601"/>
                <a:gd name="connsiteY1" fmla="*/ 0 h 1114899"/>
                <a:gd name="connsiteX2" fmla="*/ 951973 w 956601"/>
                <a:gd name="connsiteY2" fmla="*/ 97117 h 1114899"/>
                <a:gd name="connsiteX3" fmla="*/ 5472 w 956601"/>
                <a:gd name="connsiteY3" fmla="*/ 1113687 h 1114899"/>
                <a:gd name="connsiteX4" fmla="*/ 0 w 956601"/>
                <a:gd name="connsiteY4" fmla="*/ 1114899 h 1114899"/>
                <a:gd name="connsiteX5" fmla="*/ 40056 w 956601"/>
                <a:gd name="connsiteY5" fmla="*/ 1089636 h 1114899"/>
                <a:gd name="connsiteX6" fmla="*/ 638394 w 956601"/>
                <a:gd name="connsiteY6" fmla="*/ 162145 h 111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6601" h="1114899">
                  <a:moveTo>
                    <a:pt x="649311" y="0"/>
                  </a:moveTo>
                  <a:lnTo>
                    <a:pt x="956601" y="0"/>
                  </a:lnTo>
                  <a:lnTo>
                    <a:pt x="951973" y="97117"/>
                  </a:lnTo>
                  <a:cubicBezTo>
                    <a:pt x="906000" y="577465"/>
                    <a:pt x="522068" y="975272"/>
                    <a:pt x="5472" y="1113687"/>
                  </a:cubicBezTo>
                  <a:lnTo>
                    <a:pt x="0" y="1114899"/>
                  </a:lnTo>
                  <a:lnTo>
                    <a:pt x="40056" y="1089636"/>
                  </a:lnTo>
                  <a:cubicBezTo>
                    <a:pt x="365632" y="863013"/>
                    <a:pt x="587911" y="534591"/>
                    <a:pt x="638394" y="162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779A75-71E0-4FA3-9ACB-DE12AED8B526}"/>
              </a:ext>
            </a:extLst>
          </p:cNvPr>
          <p:cNvSpPr txBox="1"/>
          <p:nvPr/>
        </p:nvSpPr>
        <p:spPr>
          <a:xfrm>
            <a:off x="243189" y="967414"/>
            <a:ext cx="38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現実装でのメモリ管理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C5E1859-2E22-44C4-BC69-0DBA50E6D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60" y="3201745"/>
            <a:ext cx="1521029" cy="1521029"/>
          </a:xfrm>
          <a:prstGeom prst="rect">
            <a:avLst/>
          </a:prstGeom>
        </p:spPr>
      </p:pic>
      <p:sp>
        <p:nvSpPr>
          <p:cNvPr id="9" name="円柱 8">
            <a:extLst>
              <a:ext uri="{FF2B5EF4-FFF2-40B4-BE49-F238E27FC236}">
                <a16:creationId xmlns:a16="http://schemas.microsoft.com/office/drawing/2014/main" id="{3A0E2F38-AD1B-4E15-825D-66B88FDC2F42}"/>
              </a:ext>
            </a:extLst>
          </p:cNvPr>
          <p:cNvSpPr/>
          <p:nvPr/>
        </p:nvSpPr>
        <p:spPr>
          <a:xfrm>
            <a:off x="6529506" y="5004072"/>
            <a:ext cx="302003" cy="1266738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28208EB-3D01-41D6-9E2D-1AD67E9F3952}"/>
              </a:ext>
            </a:extLst>
          </p:cNvPr>
          <p:cNvSpPr/>
          <p:nvPr/>
        </p:nvSpPr>
        <p:spPr>
          <a:xfrm>
            <a:off x="1750160" y="1418920"/>
            <a:ext cx="1521028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母材</a:t>
            </a:r>
            <a:r>
              <a:rPr kumimoji="1" lang="en-US" altLang="ja-JP" sz="1400" dirty="0">
                <a:solidFill>
                  <a:schemeClr val="tx1"/>
                </a:solidFill>
              </a:rPr>
              <a:t>(</a:t>
            </a:r>
            <a:r>
              <a:rPr kumimoji="1" lang="ja-JP" altLang="en-US" sz="1400" dirty="0">
                <a:solidFill>
                  <a:schemeClr val="tx1"/>
                </a:solidFill>
              </a:rPr>
              <a:t>ボクセル</a:t>
            </a:r>
            <a:r>
              <a:rPr kumimoji="1" lang="en-US" altLang="ja-JP" sz="1400" dirty="0">
                <a:solidFill>
                  <a:schemeClr val="tx1"/>
                </a:solidFill>
              </a:rPr>
              <a:t>)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076B7AF-41F2-488D-A9F5-5358A10CFEB1}"/>
              </a:ext>
            </a:extLst>
          </p:cNvPr>
          <p:cNvSpPr/>
          <p:nvPr/>
        </p:nvSpPr>
        <p:spPr>
          <a:xfrm>
            <a:off x="6075067" y="1427417"/>
            <a:ext cx="1140901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工具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1B6F3440-DFF4-434A-BB57-B2B3413F4B0A}"/>
              </a:ext>
            </a:extLst>
          </p:cNvPr>
          <p:cNvCxnSpPr>
            <a:cxnSpLocks/>
          </p:cNvCxnSpPr>
          <p:nvPr/>
        </p:nvCxnSpPr>
        <p:spPr>
          <a:xfrm>
            <a:off x="478172" y="4816028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楕円 15">
            <a:extLst>
              <a:ext uri="{FF2B5EF4-FFF2-40B4-BE49-F238E27FC236}">
                <a16:creationId xmlns:a16="http://schemas.microsoft.com/office/drawing/2014/main" id="{F6DA00B6-229A-4327-B4FF-7395E6D3F787}"/>
              </a:ext>
            </a:extLst>
          </p:cNvPr>
          <p:cNvSpPr/>
          <p:nvPr/>
        </p:nvSpPr>
        <p:spPr>
          <a:xfrm>
            <a:off x="478172" y="3406686"/>
            <a:ext cx="718113" cy="7181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E1D3903-D702-458E-A879-20FA59E38FCF}"/>
              </a:ext>
            </a:extLst>
          </p:cNvPr>
          <p:cNvSpPr/>
          <p:nvPr/>
        </p:nvSpPr>
        <p:spPr>
          <a:xfrm>
            <a:off x="408535" y="3581075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計算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6D1DC81C-C7DE-4B5C-885E-2BC01985F11A}"/>
              </a:ext>
            </a:extLst>
          </p:cNvPr>
          <p:cNvSpPr/>
          <p:nvPr/>
        </p:nvSpPr>
        <p:spPr>
          <a:xfrm>
            <a:off x="478172" y="5304696"/>
            <a:ext cx="718113" cy="71811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A2EB9C6-2738-482F-8DD1-CB4D23D52A8B}"/>
              </a:ext>
            </a:extLst>
          </p:cNvPr>
          <p:cNvSpPr/>
          <p:nvPr/>
        </p:nvSpPr>
        <p:spPr>
          <a:xfrm>
            <a:off x="408535" y="5479085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accent4"/>
                </a:solidFill>
              </a:rPr>
              <a:t>描画</a:t>
            </a: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447B702-E1FA-4CCE-B818-A0124028ED9A}"/>
              </a:ext>
            </a:extLst>
          </p:cNvPr>
          <p:cNvCxnSpPr>
            <a:cxnSpLocks/>
          </p:cNvCxnSpPr>
          <p:nvPr/>
        </p:nvCxnSpPr>
        <p:spPr>
          <a:xfrm>
            <a:off x="478172" y="2703400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A0F8D88-738D-4E31-ABCA-54843B2A81F5}"/>
              </a:ext>
            </a:extLst>
          </p:cNvPr>
          <p:cNvCxnSpPr>
            <a:cxnSpLocks/>
          </p:cNvCxnSpPr>
          <p:nvPr/>
        </p:nvCxnSpPr>
        <p:spPr>
          <a:xfrm>
            <a:off x="476461" y="1849121"/>
            <a:ext cx="1171382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A6E4B149-723C-4776-9C6D-696E148EE947}"/>
              </a:ext>
            </a:extLst>
          </p:cNvPr>
          <p:cNvSpPr/>
          <p:nvPr/>
        </p:nvSpPr>
        <p:spPr>
          <a:xfrm>
            <a:off x="478172" y="1892838"/>
            <a:ext cx="718113" cy="71811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6A01110-842B-41FF-ADD5-5F329605FB23}"/>
              </a:ext>
            </a:extLst>
          </p:cNvPr>
          <p:cNvSpPr/>
          <p:nvPr/>
        </p:nvSpPr>
        <p:spPr>
          <a:xfrm>
            <a:off x="408535" y="2067227"/>
            <a:ext cx="857386" cy="3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2"/>
                </a:solidFill>
              </a:rPr>
              <a:t>パラ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A78EAADC-13DA-420C-9137-C3F2812FA9ED}"/>
              </a:ext>
            </a:extLst>
          </p:cNvPr>
          <p:cNvSpPr/>
          <p:nvPr/>
        </p:nvSpPr>
        <p:spPr>
          <a:xfrm>
            <a:off x="1834050" y="1932168"/>
            <a:ext cx="1521028" cy="69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</a:rPr>
              <a:t>・基準点 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原点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・ボクセル数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・幅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6C5CC3F-54FA-46D5-9D40-D2D1B5080506}"/>
              </a:ext>
            </a:extLst>
          </p:cNvPr>
          <p:cNvSpPr/>
          <p:nvPr/>
        </p:nvSpPr>
        <p:spPr>
          <a:xfrm>
            <a:off x="6075067" y="1932168"/>
            <a:ext cx="1521028" cy="693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chemeClr val="tx1"/>
                </a:solidFill>
              </a:rPr>
              <a:t>・基準点 </a:t>
            </a:r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原点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  <a:p>
            <a:r>
              <a:rPr lang="ja-JP" altLang="en-US" sz="1200" dirty="0">
                <a:solidFill>
                  <a:schemeClr val="tx1"/>
                </a:solidFill>
              </a:rPr>
              <a:t>・長さ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kumimoji="1" lang="ja-JP" altLang="en-US" sz="1200" dirty="0">
                <a:solidFill>
                  <a:schemeClr val="tx1"/>
                </a:solidFill>
              </a:rPr>
              <a:t>・径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21651E0E-7A37-4E43-82AC-D02DEB7004C4}"/>
              </a:ext>
            </a:extLst>
          </p:cNvPr>
          <p:cNvSpPr/>
          <p:nvPr/>
        </p:nvSpPr>
        <p:spPr>
          <a:xfrm>
            <a:off x="1834049" y="2754541"/>
            <a:ext cx="1838619" cy="3750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・ボクセルの有無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(logical×</a:t>
            </a:r>
            <a:r>
              <a:rPr lang="ja-JP" altLang="en-US" sz="1200" dirty="0">
                <a:solidFill>
                  <a:srgbClr val="C00000"/>
                </a:solidFill>
              </a:rPr>
              <a:t>最大ボク数</a:t>
            </a:r>
            <a:r>
              <a:rPr lang="en-US" altLang="ja-JP" sz="1200" dirty="0">
                <a:solidFill>
                  <a:srgbClr val="C00000"/>
                </a:solidFill>
              </a:rPr>
              <a:t>)</a:t>
            </a:r>
            <a:endParaRPr kumimoji="1" lang="en-US" altLang="ja-JP" sz="1200" dirty="0">
              <a:solidFill>
                <a:srgbClr val="C00000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CC88CDB-214C-46F8-8ED6-EC1E16BAE0DB}"/>
              </a:ext>
            </a:extLst>
          </p:cNvPr>
          <p:cNvSpPr/>
          <p:nvPr/>
        </p:nvSpPr>
        <p:spPr>
          <a:xfrm>
            <a:off x="2512830" y="4245624"/>
            <a:ext cx="152400" cy="1634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0E8FD0B0-D885-4B32-B134-7C7A5E07B66E}"/>
              </a:ext>
            </a:extLst>
          </p:cNvPr>
          <p:cNvSpPr/>
          <p:nvPr/>
        </p:nvSpPr>
        <p:spPr>
          <a:xfrm>
            <a:off x="1455975" y="5789190"/>
            <a:ext cx="1257862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>
                <a:solidFill>
                  <a:schemeClr val="accent4"/>
                </a:solidFill>
              </a:rPr>
              <a:t>6</a:t>
            </a:r>
            <a:r>
              <a:rPr kumimoji="1" lang="ja-JP" altLang="en-US" sz="1100" dirty="0">
                <a:solidFill>
                  <a:schemeClr val="accent4"/>
                </a:solidFill>
              </a:rPr>
              <a:t>面</a:t>
            </a:r>
            <a:r>
              <a:rPr lang="ja-JP" altLang="en-US" sz="1100" dirty="0">
                <a:solidFill>
                  <a:schemeClr val="accent4"/>
                </a:solidFill>
              </a:rPr>
              <a:t>メッシュ</a:t>
            </a:r>
            <a:r>
              <a:rPr lang="en-US" altLang="ja-JP" sz="1100" dirty="0">
                <a:solidFill>
                  <a:schemeClr val="accent4"/>
                </a:solidFill>
              </a:rPr>
              <a:t>obj</a:t>
            </a:r>
            <a:endParaRPr kumimoji="1" lang="ja-JP" altLang="en-US" sz="1100" dirty="0">
              <a:solidFill>
                <a:schemeClr val="accent4"/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4D986D51-F452-426A-B8AA-DEF7D7E30444}"/>
              </a:ext>
            </a:extLst>
          </p:cNvPr>
          <p:cNvSpPr/>
          <p:nvPr/>
        </p:nvSpPr>
        <p:spPr>
          <a:xfrm>
            <a:off x="2621718" y="5167393"/>
            <a:ext cx="2654132" cy="643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・ボクセルの頂点，面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(vert : </a:t>
            </a:r>
            <a:r>
              <a:rPr lang="en-US" altLang="ja-JP" sz="1200" dirty="0" err="1">
                <a:solidFill>
                  <a:srgbClr val="C00000"/>
                </a:solidFill>
              </a:rPr>
              <a:t>xyz</a:t>
            </a:r>
            <a:r>
              <a:rPr lang="en-US" altLang="ja-JP" sz="1200" dirty="0">
                <a:solidFill>
                  <a:srgbClr val="C00000"/>
                </a:solidFill>
              </a:rPr>
              <a:t> ×</a:t>
            </a:r>
            <a:r>
              <a:rPr lang="ja-JP" altLang="en-US" sz="1200" dirty="0">
                <a:solidFill>
                  <a:srgbClr val="C00000"/>
                </a:solidFill>
              </a:rPr>
              <a:t>ボクセル数</a:t>
            </a:r>
            <a:r>
              <a:rPr lang="en-US" altLang="ja-JP" sz="1200" dirty="0">
                <a:solidFill>
                  <a:srgbClr val="C00000"/>
                </a:solidFill>
              </a:rPr>
              <a:t>)</a:t>
            </a:r>
          </a:p>
          <a:p>
            <a:r>
              <a:rPr lang="ja-JP" altLang="en-US" sz="1200" dirty="0">
                <a:solidFill>
                  <a:srgbClr val="C00000"/>
                </a:solidFill>
              </a:rPr>
              <a:t>　</a:t>
            </a:r>
            <a:r>
              <a:rPr lang="en-US" altLang="ja-JP" sz="1200" dirty="0">
                <a:solidFill>
                  <a:srgbClr val="C00000"/>
                </a:solidFill>
              </a:rPr>
              <a:t>(face : int ×3 × </a:t>
            </a:r>
            <a:r>
              <a:rPr lang="ja-JP" altLang="en-US" sz="1200" dirty="0">
                <a:solidFill>
                  <a:srgbClr val="C00000"/>
                </a:solidFill>
              </a:rPr>
              <a:t>ボクセル数 </a:t>
            </a:r>
            <a:r>
              <a:rPr lang="en-US" altLang="ja-JP" sz="1200" dirty="0">
                <a:solidFill>
                  <a:srgbClr val="C00000"/>
                </a:solidFill>
              </a:rPr>
              <a:t>×6 )</a:t>
            </a:r>
            <a:endParaRPr kumimoji="1" lang="en-US" altLang="ja-JP" sz="1200" dirty="0">
              <a:solidFill>
                <a:srgbClr val="C00000"/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1249EAB4-BE5B-4141-9A4B-DBC236FE7759}"/>
              </a:ext>
            </a:extLst>
          </p:cNvPr>
          <p:cNvSpPr/>
          <p:nvPr/>
        </p:nvSpPr>
        <p:spPr>
          <a:xfrm>
            <a:off x="2621718" y="6039196"/>
            <a:ext cx="1838619" cy="4632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C00000"/>
                </a:solidFill>
              </a:rPr>
              <a:t>・描画オブジェクト</a:t>
            </a:r>
            <a:endParaRPr kumimoji="1" lang="en-US" altLang="ja-JP" sz="1200" dirty="0">
              <a:solidFill>
                <a:srgbClr val="C00000"/>
              </a:solidFill>
            </a:endParaRPr>
          </a:p>
          <a:p>
            <a:r>
              <a:rPr kumimoji="1" lang="ja-JP" altLang="en-US" sz="1200" dirty="0">
                <a:solidFill>
                  <a:srgbClr val="C00000"/>
                </a:solidFill>
              </a:rPr>
              <a:t>　</a:t>
            </a:r>
            <a:r>
              <a:rPr kumimoji="1" lang="en-US" altLang="ja-JP" sz="1200" dirty="0">
                <a:solidFill>
                  <a:srgbClr val="C00000"/>
                </a:solidFill>
              </a:rPr>
              <a:t>(※</a:t>
            </a:r>
            <a:r>
              <a:rPr lang="ja-JP" altLang="en-US" sz="1200" dirty="0">
                <a:solidFill>
                  <a:srgbClr val="C00000"/>
                </a:solidFill>
              </a:rPr>
              <a:t>不要なプロパ有</a:t>
            </a:r>
            <a:r>
              <a:rPr kumimoji="1" lang="en-US" altLang="ja-JP" sz="1200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582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r>
              <a:rPr lang="en-US" altLang="ja-JP" dirty="0"/>
              <a:t>_</a:t>
            </a:r>
            <a:r>
              <a:rPr lang="ja-JP" altLang="en-US" dirty="0"/>
              <a:t>参考リンク</a:t>
            </a:r>
            <a:r>
              <a:rPr lang="en-US" altLang="ja-JP" dirty="0"/>
              <a:t> </a:t>
            </a:r>
            <a:endParaRPr kumimoji="1" lang="ja-JP" altLang="en-US" dirty="0"/>
          </a:p>
        </p:txBody>
      </p:sp>
      <p:graphicFrame>
        <p:nvGraphicFramePr>
          <p:cNvPr id="9" name="表 2">
            <a:extLst>
              <a:ext uri="{FF2B5EF4-FFF2-40B4-BE49-F238E27FC236}">
                <a16:creationId xmlns:a16="http://schemas.microsoft.com/office/drawing/2014/main" id="{56346F63-755F-419B-9188-19BE97BE0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30972"/>
              </p:ext>
            </p:extLst>
          </p:nvPr>
        </p:nvGraphicFramePr>
        <p:xfrm>
          <a:off x="210574" y="1167815"/>
          <a:ext cx="11634681" cy="23755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72549">
                  <a:extLst>
                    <a:ext uri="{9D8B030D-6E8A-4147-A177-3AD203B41FA5}">
                      <a16:colId xmlns:a16="http://schemas.microsoft.com/office/drawing/2014/main" val="1807387753"/>
                    </a:ext>
                  </a:extLst>
                </a:gridCol>
                <a:gridCol w="1979613">
                  <a:extLst>
                    <a:ext uri="{9D8B030D-6E8A-4147-A177-3AD203B41FA5}">
                      <a16:colId xmlns:a16="http://schemas.microsoft.com/office/drawing/2014/main" val="3083763114"/>
                    </a:ext>
                  </a:extLst>
                </a:gridCol>
                <a:gridCol w="7982519">
                  <a:extLst>
                    <a:ext uri="{9D8B030D-6E8A-4147-A177-3AD203B41FA5}">
                      <a16:colId xmlns:a16="http://schemas.microsoft.com/office/drawing/2014/main" val="38208868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　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dirty="0"/>
                        <a:t>　リンク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0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0" dirty="0">
                          <a:solidFill>
                            <a:schemeClr val="tx1"/>
                          </a:solidFill>
                        </a:rPr>
                        <a:t>ボリューム描画</a:t>
                      </a:r>
                      <a:endParaRPr kumimoji="1" lang="en-US" altLang="ja-JP" sz="1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・ボリューム</a:t>
                      </a:r>
                      <a:endParaRPr kumimoji="1" lang="en-US" altLang="ja-JP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・ラベル付ボリューム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sz="1100" dirty="0">
                          <a:hlinkClick r:id="rId2"/>
                        </a:rPr>
                        <a:t>https://jp.mathworks.com/help/images/explore-3-d-volumetric-data-with-volume-viewer-app.html</a:t>
                      </a:r>
                      <a:r>
                        <a:rPr lang="ja-JP" altLang="en-US" sz="1100" dirty="0"/>
                        <a:t>　</a:t>
                      </a:r>
                      <a:endParaRPr lang="en-US" altLang="ja-JP" sz="1100" dirty="0"/>
                    </a:p>
                    <a:p>
                      <a:r>
                        <a:rPr kumimoji="1" lang="en-US" altLang="ja-JP" sz="1100" dirty="0">
                          <a:hlinkClick r:id="rId3"/>
                        </a:rPr>
                        <a:t>https://jp.mathworks.com/help/images/explore-3-d-labeled-volumetric-data-with-volume-viewer-app.html</a:t>
                      </a:r>
                      <a:r>
                        <a:rPr kumimoji="1" lang="ja-JP" altLang="en-US" sz="1100" dirty="0"/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5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64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01683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75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 Processing Toolbox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・例</a:t>
                      </a:r>
                      <a:endParaRPr kumimoji="1" lang="en-US" altLang="ja-JP" sz="1100" b="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kumimoji="1" lang="ja-JP" altLang="en-US" sz="1100" b="0" dirty="0">
                          <a:solidFill>
                            <a:schemeClr val="tx1"/>
                          </a:solidFill>
                        </a:rPr>
                        <a:t>・関数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hlinkClick r:id="rId4"/>
                        </a:rPr>
                        <a:t>https://jp.mathworks.com/help/images/examples.html?category=index&amp;s_tid=CRUX_topnav</a:t>
                      </a:r>
                    </a:p>
                    <a:p>
                      <a:r>
                        <a:rPr kumimoji="1" lang="en-US" altLang="ja-JP" sz="1100" dirty="0">
                          <a:hlinkClick r:id="rId4"/>
                        </a:rPr>
                        <a:t>https://jp.mathworks.com/help/images/referencelist.html?type=function&amp;s_tid=CRUX_topnav</a:t>
                      </a:r>
                      <a:r>
                        <a:rPr kumimoji="1" lang="ja-JP" altLang="en-US" sz="1100" dirty="0"/>
                        <a:t>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39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2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6DEC1C3-ED0D-4E32-958B-8DC6BDD11ECF}"/>
              </a:ext>
            </a:extLst>
          </p:cNvPr>
          <p:cNvSpPr/>
          <p:nvPr/>
        </p:nvSpPr>
        <p:spPr>
          <a:xfrm>
            <a:off x="3627372" y="1403030"/>
            <a:ext cx="8388258" cy="52746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5201780-64B5-4891-956B-A8474DA6D5D9}"/>
              </a:ext>
            </a:extLst>
          </p:cNvPr>
          <p:cNvCxnSpPr>
            <a:cxnSpLocks/>
          </p:cNvCxnSpPr>
          <p:nvPr/>
        </p:nvCxnSpPr>
        <p:spPr>
          <a:xfrm>
            <a:off x="243189" y="2999656"/>
            <a:ext cx="1166812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B61A5A0-94BF-4998-8B9C-2A7D26AFF2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切削シミュレータ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90146E-7D30-447F-AB0D-419D78C2F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36" t="17908" r="28206" b="17294"/>
          <a:stretch/>
        </p:blipFill>
        <p:spPr>
          <a:xfrm flipH="1">
            <a:off x="1997257" y="2245270"/>
            <a:ext cx="1225417" cy="150877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3779A75-71E0-4FA3-9ACB-DE12AED8B526}"/>
              </a:ext>
            </a:extLst>
          </p:cNvPr>
          <p:cNvSpPr txBox="1"/>
          <p:nvPr/>
        </p:nvSpPr>
        <p:spPr>
          <a:xfrm>
            <a:off x="243189" y="967414"/>
            <a:ext cx="473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試しに経路生成 </a:t>
            </a:r>
            <a:r>
              <a:rPr kumimoji="1" lang="en-US" altLang="ja-JP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kumimoji="1" lang="ja-JP" altLang="en-US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データ形式</a:t>
            </a:r>
            <a:r>
              <a:rPr lang="ja-JP" altLang="en-US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，除去領域，工具パス</a:t>
            </a:r>
            <a:r>
              <a:rPr kumimoji="1" lang="en-US" altLang="ja-JP" sz="1400" b="1" dirty="0">
                <a:solidFill>
                  <a:schemeClr val="accent4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  <a:endParaRPr kumimoji="1" lang="ja-JP" altLang="en-US" dirty="0">
              <a:solidFill>
                <a:schemeClr val="accent4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173DA70-621A-40DD-B82E-B248527CA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04" t="9536" r="9866" b="4643"/>
          <a:stretch/>
        </p:blipFill>
        <p:spPr>
          <a:xfrm>
            <a:off x="3950913" y="2051837"/>
            <a:ext cx="1522117" cy="200378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15CD78B-54D5-498A-B8E1-9963D5FB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1" t="2682" r="3930" b="3261"/>
          <a:stretch/>
        </p:blipFill>
        <p:spPr>
          <a:xfrm>
            <a:off x="6077251" y="1750442"/>
            <a:ext cx="2374084" cy="2290195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29A04F-E711-4934-AB5B-3CA49A74A9DC}"/>
              </a:ext>
            </a:extLst>
          </p:cNvPr>
          <p:cNvSpPr/>
          <p:nvPr/>
        </p:nvSpPr>
        <p:spPr>
          <a:xfrm>
            <a:off x="1819624" y="3819059"/>
            <a:ext cx="1645029" cy="473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ボクセル</a:t>
            </a:r>
            <a:r>
              <a:rPr kumimoji="1" lang="en-US" altLang="ja-JP" sz="1400" dirty="0">
                <a:solidFill>
                  <a:schemeClr val="accent4"/>
                </a:solidFill>
              </a:rPr>
              <a:t>(</a:t>
            </a:r>
            <a:r>
              <a:rPr kumimoji="1" lang="en-US" altLang="ja-JP" sz="1400" dirty="0" err="1">
                <a:solidFill>
                  <a:schemeClr val="accent4"/>
                </a:solidFill>
              </a:rPr>
              <a:t>binvox</a:t>
            </a:r>
            <a:r>
              <a:rPr kumimoji="1" lang="en-US" altLang="ja-JP" sz="1400" dirty="0">
                <a:solidFill>
                  <a:schemeClr val="accent4"/>
                </a:solidFill>
              </a:rPr>
              <a:t>)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128×200×53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D21CE50-3BCB-4437-9700-065EAFE0B0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58" t="3632" r="6327" b="3632"/>
          <a:stretch/>
        </p:blipFill>
        <p:spPr>
          <a:xfrm>
            <a:off x="486209" y="2245270"/>
            <a:ext cx="1225417" cy="1508772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35E4C63-5A65-465A-8B6C-8E623F96BB43}"/>
              </a:ext>
            </a:extLst>
          </p:cNvPr>
          <p:cNvSpPr/>
          <p:nvPr/>
        </p:nvSpPr>
        <p:spPr>
          <a:xfrm>
            <a:off x="337857" y="3825567"/>
            <a:ext cx="1522117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</a:rPr>
              <a:t>ポリゴン</a:t>
            </a:r>
            <a:r>
              <a:rPr kumimoji="1" lang="en-US" altLang="ja-JP" sz="1400" dirty="0">
                <a:solidFill>
                  <a:schemeClr val="accent4"/>
                </a:solidFill>
              </a:rPr>
              <a:t>(</a:t>
            </a:r>
            <a:r>
              <a:rPr kumimoji="1" lang="en-US" altLang="ja-JP" sz="1400" dirty="0" err="1">
                <a:solidFill>
                  <a:schemeClr val="accent4"/>
                </a:solidFill>
              </a:rPr>
              <a:t>stl</a:t>
            </a:r>
            <a:r>
              <a:rPr kumimoji="1" lang="en-US" altLang="ja-JP" sz="1400" dirty="0">
                <a:solidFill>
                  <a:schemeClr val="accent4"/>
                </a:solidFill>
              </a:rPr>
              <a:t>)</a:t>
            </a:r>
            <a:endParaRPr kumimoji="1" lang="ja-JP" altLang="en-US" sz="1600" dirty="0">
              <a:solidFill>
                <a:schemeClr val="accent4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7511E8F-BFEB-4F86-899A-3C451B34D893}"/>
              </a:ext>
            </a:extLst>
          </p:cNvPr>
          <p:cNvSpPr/>
          <p:nvPr/>
        </p:nvSpPr>
        <p:spPr>
          <a:xfrm>
            <a:off x="3627372" y="1362360"/>
            <a:ext cx="1522117" cy="316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err="1">
                <a:solidFill>
                  <a:schemeClr val="tx1"/>
                </a:solidFill>
              </a:rPr>
              <a:t>m</a:t>
            </a:r>
            <a:r>
              <a:rPr kumimoji="1" lang="en-US" altLang="ja-JP" sz="1600" dirty="0" err="1">
                <a:solidFill>
                  <a:schemeClr val="tx1"/>
                </a:solidFill>
              </a:rPr>
              <a:t>atlab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B49F279-D83B-48DD-83C8-2DAE5C3870D7}"/>
              </a:ext>
            </a:extLst>
          </p:cNvPr>
          <p:cNvSpPr/>
          <p:nvPr/>
        </p:nvSpPr>
        <p:spPr>
          <a:xfrm>
            <a:off x="3997103" y="4083439"/>
            <a:ext cx="1359319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目標形状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E950B44-3A57-4BDF-9976-709A412A85E0}"/>
              </a:ext>
            </a:extLst>
          </p:cNvPr>
          <p:cNvSpPr/>
          <p:nvPr/>
        </p:nvSpPr>
        <p:spPr>
          <a:xfrm>
            <a:off x="6835580" y="4070695"/>
            <a:ext cx="886670" cy="2557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Z-map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0C15110-1407-4133-8B75-F37D8E1F0941}"/>
              </a:ext>
            </a:extLst>
          </p:cNvPr>
          <p:cNvSpPr/>
          <p:nvPr/>
        </p:nvSpPr>
        <p:spPr>
          <a:xfrm>
            <a:off x="4032311" y="6285875"/>
            <a:ext cx="1359319" cy="270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荒加工用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07AEC85-E826-445F-9BCE-58861F4E20F7}"/>
              </a:ext>
            </a:extLst>
          </p:cNvPr>
          <p:cNvSpPr txBox="1"/>
          <p:nvPr/>
        </p:nvSpPr>
        <p:spPr>
          <a:xfrm>
            <a:off x="376248" y="5036137"/>
            <a:ext cx="2967451" cy="1384995"/>
          </a:xfrm>
          <a:prstGeom prst="rect">
            <a:avLst/>
          </a:prstGeom>
          <a:solidFill>
            <a:srgbClr val="FF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ja-JP" sz="1400" dirty="0">
                <a:solidFill>
                  <a:schemeClr val="tx1"/>
                </a:solidFill>
              </a:rPr>
              <a:t>【</a:t>
            </a:r>
            <a:r>
              <a:rPr kumimoji="1" lang="ja-JP" altLang="en-US" sz="1400" dirty="0">
                <a:solidFill>
                  <a:schemeClr val="tx1"/>
                </a:solidFill>
              </a:rPr>
              <a:t>検討事項</a:t>
            </a:r>
            <a:r>
              <a:rPr kumimoji="1" lang="en-US" altLang="ja-JP" sz="1400" dirty="0">
                <a:solidFill>
                  <a:schemeClr val="tx1"/>
                </a:solidFill>
              </a:rPr>
              <a:t>】</a:t>
            </a:r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lang="ja-JP" altLang="en-US" sz="1400" dirty="0"/>
              <a:t>・</a:t>
            </a:r>
            <a:endParaRPr lang="en-US" altLang="ja-JP" sz="1400" dirty="0"/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・</a:t>
            </a:r>
          </a:p>
        </p:txBody>
      </p:sp>
    </p:spTree>
    <p:extLst>
      <p:ext uri="{BB962C8B-B14F-4D97-AF65-F5344CB8AC3E}">
        <p14:creationId xmlns:p14="http://schemas.microsoft.com/office/powerpoint/2010/main" val="403231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研究発表用テンプレート2018版.potx" id="{A469081F-64EF-4CF6-91D3-5B6940AC2E8C}" vid="{E103DA89-B06B-4F94-A5A3-B576187FA3F3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B33ED81-A378-482E-B710-0D21A32023B2}">
  <ds:schemaRefs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(調査)_matlab_ロボシミュ</Template>
  <TotalTime>2727</TotalTime>
  <Words>838</Words>
  <Application>Microsoft Office PowerPoint</Application>
  <PresentationFormat>ワイド画面</PresentationFormat>
  <Paragraphs>207</Paragraphs>
  <Slides>14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游ゴシック</vt:lpstr>
      <vt:lpstr>游ゴシック Medium</vt:lpstr>
      <vt:lpstr>Arial</vt:lpstr>
      <vt:lpstr>Segoe UI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枠を背景にしたものは「新しいスライド」から選べる</vt:lpstr>
      <vt:lpstr>順序関係がある場合は並列よりこちらが良い</vt:lpstr>
      <vt:lpstr>寸法や色は場合に応じて調整しましょう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枠を背景にしたものは「新しいスライド」から選べる</dc:title>
  <dc:creator>伊藤 夏輝</dc:creator>
  <cp:lastModifiedBy>夏輝 伊藤</cp:lastModifiedBy>
  <cp:revision>10</cp:revision>
  <dcterms:created xsi:type="dcterms:W3CDTF">2021-09-01T13:06:22Z</dcterms:created>
  <dcterms:modified xsi:type="dcterms:W3CDTF">2025-03-25T14:27:49Z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